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513" r:id="rId2"/>
    <p:sldId id="507" r:id="rId3"/>
    <p:sldId id="511" r:id="rId4"/>
    <p:sldId id="514" r:id="rId5"/>
    <p:sldId id="504" r:id="rId6"/>
    <p:sldId id="515" r:id="rId7"/>
    <p:sldId id="516" r:id="rId8"/>
    <p:sldId id="517" r:id="rId9"/>
    <p:sldId id="522" r:id="rId10"/>
    <p:sldId id="518" r:id="rId11"/>
    <p:sldId id="287" r:id="rId12"/>
    <p:sldId id="520" r:id="rId13"/>
    <p:sldId id="52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721D"/>
    <a:srgbClr val="563D1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0" y="7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wendolyn Eadie" userId="b43e6459-9bf4-4d31-97e2-23561e4e6c40" providerId="ADAL" clId="{B3D9014D-AA2E-45B1-BF0B-D08FE0D814C6}"/>
    <pc:docChg chg="delSld modSld">
      <pc:chgData name="Gwendolyn Eadie" userId="b43e6459-9bf4-4d31-97e2-23561e4e6c40" providerId="ADAL" clId="{B3D9014D-AA2E-45B1-BF0B-D08FE0D814C6}" dt="2025-06-05T14:38:34.731" v="23" actId="20577"/>
      <pc:docMkLst>
        <pc:docMk/>
      </pc:docMkLst>
      <pc:sldChg chg="del">
        <pc:chgData name="Gwendolyn Eadie" userId="b43e6459-9bf4-4d31-97e2-23561e4e6c40" providerId="ADAL" clId="{B3D9014D-AA2E-45B1-BF0B-D08FE0D814C6}" dt="2025-06-05T14:38:25.330" v="9" actId="47"/>
        <pc:sldMkLst>
          <pc:docMk/>
          <pc:sldMk cId="1495496538" sldId="257"/>
        </pc:sldMkLst>
      </pc:sldChg>
      <pc:sldChg chg="del">
        <pc:chgData name="Gwendolyn Eadie" userId="b43e6459-9bf4-4d31-97e2-23561e4e6c40" providerId="ADAL" clId="{B3D9014D-AA2E-45B1-BF0B-D08FE0D814C6}" dt="2025-06-05T14:38:25.330" v="9" actId="47"/>
        <pc:sldMkLst>
          <pc:docMk/>
          <pc:sldMk cId="806396776" sldId="493"/>
        </pc:sldMkLst>
      </pc:sldChg>
      <pc:sldChg chg="del">
        <pc:chgData name="Gwendolyn Eadie" userId="b43e6459-9bf4-4d31-97e2-23561e4e6c40" providerId="ADAL" clId="{B3D9014D-AA2E-45B1-BF0B-D08FE0D814C6}" dt="2025-06-05T14:38:25.330" v="9" actId="47"/>
        <pc:sldMkLst>
          <pc:docMk/>
          <pc:sldMk cId="3490453537" sldId="508"/>
        </pc:sldMkLst>
      </pc:sldChg>
      <pc:sldChg chg="del">
        <pc:chgData name="Gwendolyn Eadie" userId="b43e6459-9bf4-4d31-97e2-23561e4e6c40" providerId="ADAL" clId="{B3D9014D-AA2E-45B1-BF0B-D08FE0D814C6}" dt="2025-06-05T14:38:25.330" v="9" actId="47"/>
        <pc:sldMkLst>
          <pc:docMk/>
          <pc:sldMk cId="411893235" sldId="512"/>
        </pc:sldMkLst>
      </pc:sldChg>
      <pc:sldChg chg="modSp mod">
        <pc:chgData name="Gwendolyn Eadie" userId="b43e6459-9bf4-4d31-97e2-23561e4e6c40" providerId="ADAL" clId="{B3D9014D-AA2E-45B1-BF0B-D08FE0D814C6}" dt="2025-06-05T14:38:34.731" v="23" actId="20577"/>
        <pc:sldMkLst>
          <pc:docMk/>
          <pc:sldMk cId="4251891273" sldId="513"/>
        </pc:sldMkLst>
        <pc:spChg chg="mod">
          <ac:chgData name="Gwendolyn Eadie" userId="b43e6459-9bf4-4d31-97e2-23561e4e6c40" providerId="ADAL" clId="{B3D9014D-AA2E-45B1-BF0B-D08FE0D814C6}" dt="2025-06-05T14:38:18.550" v="8" actId="20577"/>
          <ac:spMkLst>
            <pc:docMk/>
            <pc:sldMk cId="4251891273" sldId="513"/>
            <ac:spMk id="3" creationId="{BF69984A-C392-30F6-B965-21DB331A5C3E}"/>
          </ac:spMkLst>
        </pc:spChg>
        <pc:spChg chg="mod">
          <ac:chgData name="Gwendolyn Eadie" userId="b43e6459-9bf4-4d31-97e2-23561e4e6c40" providerId="ADAL" clId="{B3D9014D-AA2E-45B1-BF0B-D08FE0D814C6}" dt="2025-06-05T14:38:34.731" v="23" actId="20577"/>
          <ac:spMkLst>
            <pc:docMk/>
            <pc:sldMk cId="4251891273" sldId="513"/>
            <ac:spMk id="4" creationId="{C616EA11-B424-016D-5A12-889415994EBB}"/>
          </ac:spMkLst>
        </pc:spChg>
      </pc:sldChg>
    </pc:docChg>
  </pc:docChgLst>
  <pc:docChgLst>
    <pc:chgData name="Gwendolyn Eadie" userId="b43e6459-9bf4-4d31-97e2-23561e4e6c40" providerId="ADAL" clId="{EADC1864-E5BC-42A9-BCFB-98216D43F0A6}"/>
    <pc:docChg chg="undo custSel addSld delSld modSld sldOrd">
      <pc:chgData name="Gwendolyn Eadie" userId="b43e6459-9bf4-4d31-97e2-23561e4e6c40" providerId="ADAL" clId="{EADC1864-E5BC-42A9-BCFB-98216D43F0A6}" dt="2025-05-07T09:57:29.552" v="7393" actId="6549"/>
      <pc:docMkLst>
        <pc:docMk/>
      </pc:docMkLst>
      <pc:sldChg chg="modSp mod">
        <pc:chgData name="Gwendolyn Eadie" userId="b43e6459-9bf4-4d31-97e2-23561e4e6c40" providerId="ADAL" clId="{EADC1864-E5BC-42A9-BCFB-98216D43F0A6}" dt="2025-05-06T09:03:28.962" v="6380" actId="20577"/>
        <pc:sldMkLst>
          <pc:docMk/>
          <pc:sldMk cId="1495496538" sldId="257"/>
        </pc:sldMkLst>
      </pc:sldChg>
      <pc:sldChg chg="modSp add modAnim">
        <pc:chgData name="Gwendolyn Eadie" userId="b43e6459-9bf4-4d31-97e2-23561e4e6c40" providerId="ADAL" clId="{EADC1864-E5BC-42A9-BCFB-98216D43F0A6}" dt="2025-05-06T21:46:15.342" v="7357" actId="20577"/>
        <pc:sldMkLst>
          <pc:docMk/>
          <pc:sldMk cId="794067989" sldId="287"/>
        </pc:sldMkLst>
        <pc:spChg chg="mod">
          <ac:chgData name="Gwendolyn Eadie" userId="b43e6459-9bf4-4d31-97e2-23561e4e6c40" providerId="ADAL" clId="{EADC1864-E5BC-42A9-BCFB-98216D43F0A6}" dt="2025-05-06T21:46:15.342" v="7357" actId="20577"/>
          <ac:spMkLst>
            <pc:docMk/>
            <pc:sldMk cId="794067989" sldId="287"/>
            <ac:spMk id="2" creationId="{7B5FFF2A-4953-52FC-7C97-1724ED19395F}"/>
          </ac:spMkLst>
        </pc:spChg>
      </pc:sldChg>
      <pc:sldChg chg="modSp add del mod">
        <pc:chgData name="Gwendolyn Eadie" userId="b43e6459-9bf4-4d31-97e2-23561e4e6c40" providerId="ADAL" clId="{EADC1864-E5BC-42A9-BCFB-98216D43F0A6}" dt="2025-05-05T15:27:12.950" v="1851" actId="47"/>
        <pc:sldMkLst>
          <pc:docMk/>
          <pc:sldMk cId="0" sldId="302"/>
        </pc:sldMkLst>
      </pc:sldChg>
      <pc:sldChg chg="delSp modSp add del mod">
        <pc:chgData name="Gwendolyn Eadie" userId="b43e6459-9bf4-4d31-97e2-23561e4e6c40" providerId="ADAL" clId="{EADC1864-E5BC-42A9-BCFB-98216D43F0A6}" dt="2025-05-05T19:55:53.057" v="2246" actId="47"/>
        <pc:sldMkLst>
          <pc:docMk/>
          <pc:sldMk cId="0" sldId="303"/>
        </pc:sldMkLst>
      </pc:sldChg>
      <pc:sldChg chg="del">
        <pc:chgData name="Gwendolyn Eadie" userId="b43e6459-9bf4-4d31-97e2-23561e4e6c40" providerId="ADAL" clId="{EADC1864-E5BC-42A9-BCFB-98216D43F0A6}" dt="2025-05-05T14:23:56.193" v="37" actId="47"/>
        <pc:sldMkLst>
          <pc:docMk/>
          <pc:sldMk cId="2597452963" sldId="378"/>
        </pc:sldMkLst>
      </pc:sldChg>
      <pc:sldChg chg="del">
        <pc:chgData name="Gwendolyn Eadie" userId="b43e6459-9bf4-4d31-97e2-23561e4e6c40" providerId="ADAL" clId="{EADC1864-E5BC-42A9-BCFB-98216D43F0A6}" dt="2025-05-05T14:23:56.193" v="37" actId="47"/>
        <pc:sldMkLst>
          <pc:docMk/>
          <pc:sldMk cId="2603879184" sldId="396"/>
        </pc:sldMkLst>
      </pc:sldChg>
      <pc:sldChg chg="add del">
        <pc:chgData name="Gwendolyn Eadie" userId="b43e6459-9bf4-4d31-97e2-23561e4e6c40" providerId="ADAL" clId="{EADC1864-E5BC-42A9-BCFB-98216D43F0A6}" dt="2025-05-05T15:09:29.150" v="838" actId="47"/>
        <pc:sldMkLst>
          <pc:docMk/>
          <pc:sldMk cId="370111541" sldId="400"/>
        </pc:sldMkLst>
      </pc:sldChg>
      <pc:sldChg chg="del">
        <pc:chgData name="Gwendolyn Eadie" userId="b43e6459-9bf4-4d31-97e2-23561e4e6c40" providerId="ADAL" clId="{EADC1864-E5BC-42A9-BCFB-98216D43F0A6}" dt="2025-05-05T14:23:41.717" v="36" actId="47"/>
        <pc:sldMkLst>
          <pc:docMk/>
          <pc:sldMk cId="1453408849" sldId="436"/>
        </pc:sldMkLst>
      </pc:sldChg>
      <pc:sldChg chg="del">
        <pc:chgData name="Gwendolyn Eadie" userId="b43e6459-9bf4-4d31-97e2-23561e4e6c40" providerId="ADAL" clId="{EADC1864-E5BC-42A9-BCFB-98216D43F0A6}" dt="2025-05-05T14:23:41.717" v="36" actId="47"/>
        <pc:sldMkLst>
          <pc:docMk/>
          <pc:sldMk cId="2566768411" sldId="438"/>
        </pc:sldMkLst>
      </pc:sldChg>
      <pc:sldChg chg="del">
        <pc:chgData name="Gwendolyn Eadie" userId="b43e6459-9bf4-4d31-97e2-23561e4e6c40" providerId="ADAL" clId="{EADC1864-E5BC-42A9-BCFB-98216D43F0A6}" dt="2025-05-05T14:23:56.193" v="37" actId="47"/>
        <pc:sldMkLst>
          <pc:docMk/>
          <pc:sldMk cId="2637322345" sldId="476"/>
        </pc:sldMkLst>
      </pc:sldChg>
      <pc:sldChg chg="del">
        <pc:chgData name="Gwendolyn Eadie" userId="b43e6459-9bf4-4d31-97e2-23561e4e6c40" providerId="ADAL" clId="{EADC1864-E5BC-42A9-BCFB-98216D43F0A6}" dt="2025-05-05T14:24:00.566" v="38" actId="47"/>
        <pc:sldMkLst>
          <pc:docMk/>
          <pc:sldMk cId="1834537046" sldId="478"/>
        </pc:sldMkLst>
      </pc:sldChg>
      <pc:sldChg chg="del">
        <pc:chgData name="Gwendolyn Eadie" userId="b43e6459-9bf4-4d31-97e2-23561e4e6c40" providerId="ADAL" clId="{EADC1864-E5BC-42A9-BCFB-98216D43F0A6}" dt="2025-05-05T14:23:41.717" v="36" actId="47"/>
        <pc:sldMkLst>
          <pc:docMk/>
          <pc:sldMk cId="1795784066" sldId="479"/>
        </pc:sldMkLst>
      </pc:sldChg>
      <pc:sldChg chg="del">
        <pc:chgData name="Gwendolyn Eadie" userId="b43e6459-9bf4-4d31-97e2-23561e4e6c40" providerId="ADAL" clId="{EADC1864-E5BC-42A9-BCFB-98216D43F0A6}" dt="2025-05-05T14:23:56.193" v="37" actId="47"/>
        <pc:sldMkLst>
          <pc:docMk/>
          <pc:sldMk cId="784368664" sldId="480"/>
        </pc:sldMkLst>
      </pc:sldChg>
      <pc:sldChg chg="del">
        <pc:chgData name="Gwendolyn Eadie" userId="b43e6459-9bf4-4d31-97e2-23561e4e6c40" providerId="ADAL" clId="{EADC1864-E5BC-42A9-BCFB-98216D43F0A6}" dt="2025-05-05T14:23:56.193" v="37" actId="47"/>
        <pc:sldMkLst>
          <pc:docMk/>
          <pc:sldMk cId="2988055712" sldId="481"/>
        </pc:sldMkLst>
      </pc:sldChg>
      <pc:sldChg chg="del">
        <pc:chgData name="Gwendolyn Eadie" userId="b43e6459-9bf4-4d31-97e2-23561e4e6c40" providerId="ADAL" clId="{EADC1864-E5BC-42A9-BCFB-98216D43F0A6}" dt="2025-05-05T14:23:56.193" v="37" actId="47"/>
        <pc:sldMkLst>
          <pc:docMk/>
          <pc:sldMk cId="2106960" sldId="482"/>
        </pc:sldMkLst>
      </pc:sldChg>
      <pc:sldChg chg="del">
        <pc:chgData name="Gwendolyn Eadie" userId="b43e6459-9bf4-4d31-97e2-23561e4e6c40" providerId="ADAL" clId="{EADC1864-E5BC-42A9-BCFB-98216D43F0A6}" dt="2025-05-05T14:23:56.193" v="37" actId="47"/>
        <pc:sldMkLst>
          <pc:docMk/>
          <pc:sldMk cId="72089928" sldId="483"/>
        </pc:sldMkLst>
      </pc:sldChg>
      <pc:sldChg chg="del">
        <pc:chgData name="Gwendolyn Eadie" userId="b43e6459-9bf4-4d31-97e2-23561e4e6c40" providerId="ADAL" clId="{EADC1864-E5BC-42A9-BCFB-98216D43F0A6}" dt="2025-05-05T14:23:56.193" v="37" actId="47"/>
        <pc:sldMkLst>
          <pc:docMk/>
          <pc:sldMk cId="676919369" sldId="484"/>
        </pc:sldMkLst>
      </pc:sldChg>
      <pc:sldChg chg="del">
        <pc:chgData name="Gwendolyn Eadie" userId="b43e6459-9bf4-4d31-97e2-23561e4e6c40" providerId="ADAL" clId="{EADC1864-E5BC-42A9-BCFB-98216D43F0A6}" dt="2025-05-05T14:23:41.717" v="36" actId="47"/>
        <pc:sldMkLst>
          <pc:docMk/>
          <pc:sldMk cId="4082373505" sldId="486"/>
        </pc:sldMkLst>
      </pc:sldChg>
      <pc:sldChg chg="del">
        <pc:chgData name="Gwendolyn Eadie" userId="b43e6459-9bf4-4d31-97e2-23561e4e6c40" providerId="ADAL" clId="{EADC1864-E5BC-42A9-BCFB-98216D43F0A6}" dt="2025-05-05T14:23:41.717" v="36" actId="47"/>
        <pc:sldMkLst>
          <pc:docMk/>
          <pc:sldMk cId="3731663301" sldId="487"/>
        </pc:sldMkLst>
      </pc:sldChg>
      <pc:sldChg chg="addSp delSp modSp del mod ord modAnim">
        <pc:chgData name="Gwendolyn Eadie" userId="b43e6459-9bf4-4d31-97e2-23561e4e6c40" providerId="ADAL" clId="{EADC1864-E5BC-42A9-BCFB-98216D43F0A6}" dt="2025-05-05T21:10:01.889" v="5186" actId="47"/>
        <pc:sldMkLst>
          <pc:docMk/>
          <pc:sldMk cId="2053787461" sldId="489"/>
        </pc:sldMkLst>
      </pc:sldChg>
      <pc:sldChg chg="del">
        <pc:chgData name="Gwendolyn Eadie" userId="b43e6459-9bf4-4d31-97e2-23561e4e6c40" providerId="ADAL" clId="{EADC1864-E5BC-42A9-BCFB-98216D43F0A6}" dt="2025-05-05T14:23:14.300" v="34" actId="47"/>
        <pc:sldMkLst>
          <pc:docMk/>
          <pc:sldMk cId="3847378498" sldId="492"/>
        </pc:sldMkLst>
      </pc:sldChg>
      <pc:sldChg chg="modSp add mod ord modAnim">
        <pc:chgData name="Gwendolyn Eadie" userId="b43e6459-9bf4-4d31-97e2-23561e4e6c40" providerId="ADAL" clId="{EADC1864-E5BC-42A9-BCFB-98216D43F0A6}" dt="2025-05-05T21:12:02.660" v="5221"/>
        <pc:sldMkLst>
          <pc:docMk/>
          <pc:sldMk cId="806396776" sldId="493"/>
        </pc:sldMkLst>
      </pc:sldChg>
      <pc:sldChg chg="modSp del modAnim">
        <pc:chgData name="Gwendolyn Eadie" userId="b43e6459-9bf4-4d31-97e2-23561e4e6c40" providerId="ADAL" clId="{EADC1864-E5BC-42A9-BCFB-98216D43F0A6}" dt="2025-05-05T14:24:04.674" v="39" actId="47"/>
        <pc:sldMkLst>
          <pc:docMk/>
          <pc:sldMk cId="4251859887" sldId="493"/>
        </pc:sldMkLst>
      </pc:sldChg>
      <pc:sldChg chg="del">
        <pc:chgData name="Gwendolyn Eadie" userId="b43e6459-9bf4-4d31-97e2-23561e4e6c40" providerId="ADAL" clId="{EADC1864-E5BC-42A9-BCFB-98216D43F0A6}" dt="2025-05-05T14:23:41.717" v="36" actId="47"/>
        <pc:sldMkLst>
          <pc:docMk/>
          <pc:sldMk cId="3550252127" sldId="494"/>
        </pc:sldMkLst>
      </pc:sldChg>
      <pc:sldChg chg="del">
        <pc:chgData name="Gwendolyn Eadie" userId="b43e6459-9bf4-4d31-97e2-23561e4e6c40" providerId="ADAL" clId="{EADC1864-E5BC-42A9-BCFB-98216D43F0A6}" dt="2025-05-05T14:23:41.717" v="36" actId="47"/>
        <pc:sldMkLst>
          <pc:docMk/>
          <pc:sldMk cId="2173309022" sldId="495"/>
        </pc:sldMkLst>
      </pc:sldChg>
      <pc:sldChg chg="del">
        <pc:chgData name="Gwendolyn Eadie" userId="b43e6459-9bf4-4d31-97e2-23561e4e6c40" providerId="ADAL" clId="{EADC1864-E5BC-42A9-BCFB-98216D43F0A6}" dt="2025-05-05T14:23:14.300" v="34" actId="47"/>
        <pc:sldMkLst>
          <pc:docMk/>
          <pc:sldMk cId="4233914941" sldId="496"/>
        </pc:sldMkLst>
      </pc:sldChg>
      <pc:sldChg chg="del">
        <pc:chgData name="Gwendolyn Eadie" userId="b43e6459-9bf4-4d31-97e2-23561e4e6c40" providerId="ADAL" clId="{EADC1864-E5BC-42A9-BCFB-98216D43F0A6}" dt="2025-05-05T14:23:14.300" v="34" actId="47"/>
        <pc:sldMkLst>
          <pc:docMk/>
          <pc:sldMk cId="3414831882" sldId="497"/>
        </pc:sldMkLst>
      </pc:sldChg>
      <pc:sldChg chg="del">
        <pc:chgData name="Gwendolyn Eadie" userId="b43e6459-9bf4-4d31-97e2-23561e4e6c40" providerId="ADAL" clId="{EADC1864-E5BC-42A9-BCFB-98216D43F0A6}" dt="2025-05-05T14:23:41.717" v="36" actId="47"/>
        <pc:sldMkLst>
          <pc:docMk/>
          <pc:sldMk cId="892114979" sldId="499"/>
        </pc:sldMkLst>
      </pc:sldChg>
      <pc:sldChg chg="modSp mod">
        <pc:chgData name="Gwendolyn Eadie" userId="b43e6459-9bf4-4d31-97e2-23561e4e6c40" providerId="ADAL" clId="{EADC1864-E5BC-42A9-BCFB-98216D43F0A6}" dt="2025-05-06T09:06:00.538" v="6430" actId="20577"/>
        <pc:sldMkLst>
          <pc:docMk/>
          <pc:sldMk cId="162455783" sldId="504"/>
        </pc:sldMkLst>
        <pc:spChg chg="mod">
          <ac:chgData name="Gwendolyn Eadie" userId="b43e6459-9bf4-4d31-97e2-23561e4e6c40" providerId="ADAL" clId="{EADC1864-E5BC-42A9-BCFB-98216D43F0A6}" dt="2025-05-06T09:06:00.538" v="6430" actId="20577"/>
          <ac:spMkLst>
            <pc:docMk/>
            <pc:sldMk cId="162455783" sldId="504"/>
            <ac:spMk id="5" creationId="{F8801024-1D1D-821B-7574-8F354AB239D6}"/>
          </ac:spMkLst>
        </pc:spChg>
      </pc:sldChg>
      <pc:sldChg chg="addSp modSp add del ord">
        <pc:chgData name="Gwendolyn Eadie" userId="b43e6459-9bf4-4d31-97e2-23561e4e6c40" providerId="ADAL" clId="{EADC1864-E5BC-42A9-BCFB-98216D43F0A6}" dt="2025-05-05T21:10:05.731" v="5188" actId="47"/>
        <pc:sldMkLst>
          <pc:docMk/>
          <pc:sldMk cId="3676940998" sldId="505"/>
        </pc:sldMkLst>
      </pc:sldChg>
      <pc:sldChg chg="addSp delSp modSp add del mod delAnim">
        <pc:chgData name="Gwendolyn Eadie" userId="b43e6459-9bf4-4d31-97e2-23561e4e6c40" providerId="ADAL" clId="{EADC1864-E5BC-42A9-BCFB-98216D43F0A6}" dt="2025-05-05T15:09:26.673" v="837" actId="47"/>
        <pc:sldMkLst>
          <pc:docMk/>
          <pc:sldMk cId="3478525026" sldId="506"/>
        </pc:sldMkLst>
      </pc:sldChg>
      <pc:sldChg chg="modSp new mod ord modAnim">
        <pc:chgData name="Gwendolyn Eadie" userId="b43e6459-9bf4-4d31-97e2-23561e4e6c40" providerId="ADAL" clId="{EADC1864-E5BC-42A9-BCFB-98216D43F0A6}" dt="2025-05-05T21:25:00.870" v="6363" actId="20577"/>
        <pc:sldMkLst>
          <pc:docMk/>
          <pc:sldMk cId="3049641289" sldId="507"/>
        </pc:sldMkLst>
        <pc:spChg chg="mod">
          <ac:chgData name="Gwendolyn Eadie" userId="b43e6459-9bf4-4d31-97e2-23561e4e6c40" providerId="ADAL" clId="{EADC1864-E5BC-42A9-BCFB-98216D43F0A6}" dt="2025-05-05T15:08:55.503" v="744" actId="20577"/>
          <ac:spMkLst>
            <pc:docMk/>
            <pc:sldMk cId="3049641289" sldId="507"/>
            <ac:spMk id="2" creationId="{A5B414CF-3648-DA4E-E989-8EB22763A080}"/>
          </ac:spMkLst>
        </pc:spChg>
        <pc:spChg chg="mod">
          <ac:chgData name="Gwendolyn Eadie" userId="b43e6459-9bf4-4d31-97e2-23561e4e6c40" providerId="ADAL" clId="{EADC1864-E5BC-42A9-BCFB-98216D43F0A6}" dt="2025-05-05T21:25:00.870" v="6363" actId="20577"/>
          <ac:spMkLst>
            <pc:docMk/>
            <pc:sldMk cId="3049641289" sldId="507"/>
            <ac:spMk id="3" creationId="{DBAB0D5D-9322-5B88-020A-DE78429E7517}"/>
          </ac:spMkLst>
        </pc:spChg>
      </pc:sldChg>
      <pc:sldChg chg="del">
        <pc:chgData name="Gwendolyn Eadie" userId="b43e6459-9bf4-4d31-97e2-23561e4e6c40" providerId="ADAL" clId="{EADC1864-E5BC-42A9-BCFB-98216D43F0A6}" dt="2025-05-05T14:23:56.193" v="37" actId="47"/>
        <pc:sldMkLst>
          <pc:docMk/>
          <pc:sldMk cId="4061001290" sldId="507"/>
        </pc:sldMkLst>
      </pc:sldChg>
      <pc:sldChg chg="addSp modSp new mod ord">
        <pc:chgData name="Gwendolyn Eadie" userId="b43e6459-9bf4-4d31-97e2-23561e4e6c40" providerId="ADAL" clId="{EADC1864-E5BC-42A9-BCFB-98216D43F0A6}" dt="2025-05-05T21:12:02.660" v="5221"/>
        <pc:sldMkLst>
          <pc:docMk/>
          <pc:sldMk cId="3490453537" sldId="508"/>
        </pc:sldMkLst>
      </pc:sldChg>
      <pc:sldChg chg="modSp add del mod modAnim">
        <pc:chgData name="Gwendolyn Eadie" userId="b43e6459-9bf4-4d31-97e2-23561e4e6c40" providerId="ADAL" clId="{EADC1864-E5BC-42A9-BCFB-98216D43F0A6}" dt="2025-05-05T20:21:43.326" v="3810" actId="47"/>
        <pc:sldMkLst>
          <pc:docMk/>
          <pc:sldMk cId="3996465318" sldId="509"/>
        </pc:sldMkLst>
      </pc:sldChg>
      <pc:sldChg chg="addSp delSp modSp add del mod delAnim modAnim">
        <pc:chgData name="Gwendolyn Eadie" userId="b43e6459-9bf4-4d31-97e2-23561e4e6c40" providerId="ADAL" clId="{EADC1864-E5BC-42A9-BCFB-98216D43F0A6}" dt="2025-05-05T21:10:03.751" v="5187" actId="47"/>
        <pc:sldMkLst>
          <pc:docMk/>
          <pc:sldMk cId="4202031145" sldId="510"/>
        </pc:sldMkLst>
      </pc:sldChg>
      <pc:sldChg chg="addSp modSp add mod ord modAnim">
        <pc:chgData name="Gwendolyn Eadie" userId="b43e6459-9bf4-4d31-97e2-23561e4e6c40" providerId="ADAL" clId="{EADC1864-E5BC-42A9-BCFB-98216D43F0A6}" dt="2025-05-06T09:04:19.253" v="6382"/>
        <pc:sldMkLst>
          <pc:docMk/>
          <pc:sldMk cId="2814993601" sldId="511"/>
        </pc:sldMkLst>
        <pc:spChg chg="mod">
          <ac:chgData name="Gwendolyn Eadie" userId="b43e6459-9bf4-4d31-97e2-23561e4e6c40" providerId="ADAL" clId="{EADC1864-E5BC-42A9-BCFB-98216D43F0A6}" dt="2025-05-05T20:36:43.611" v="4390" actId="20577"/>
          <ac:spMkLst>
            <pc:docMk/>
            <pc:sldMk cId="2814993601" sldId="511"/>
            <ac:spMk id="3" creationId="{15544C35-0A58-502C-3852-402A7DC9CAA6}"/>
          </ac:spMkLst>
        </pc:spChg>
        <pc:spChg chg="add mod">
          <ac:chgData name="Gwendolyn Eadie" userId="b43e6459-9bf4-4d31-97e2-23561e4e6c40" providerId="ADAL" clId="{EADC1864-E5BC-42A9-BCFB-98216D43F0A6}" dt="2025-05-05T20:19:18.163" v="3679" actId="1076"/>
          <ac:spMkLst>
            <pc:docMk/>
            <pc:sldMk cId="2814993601" sldId="511"/>
            <ac:spMk id="5" creationId="{85563C3E-8807-F1F9-64AE-01FC2F0C13A2}"/>
          </ac:spMkLst>
        </pc:spChg>
        <pc:spChg chg="add mod">
          <ac:chgData name="Gwendolyn Eadie" userId="b43e6459-9bf4-4d31-97e2-23561e4e6c40" providerId="ADAL" clId="{EADC1864-E5BC-42A9-BCFB-98216D43F0A6}" dt="2025-05-05T20:13:57.311" v="2997"/>
          <ac:spMkLst>
            <pc:docMk/>
            <pc:sldMk cId="2814993601" sldId="511"/>
            <ac:spMk id="6" creationId="{4838A027-570D-3BAA-B488-24BB3D244AF7}"/>
          </ac:spMkLst>
        </pc:spChg>
        <pc:spChg chg="add mod">
          <ac:chgData name="Gwendolyn Eadie" userId="b43e6459-9bf4-4d31-97e2-23561e4e6c40" providerId="ADAL" clId="{EADC1864-E5BC-42A9-BCFB-98216D43F0A6}" dt="2025-05-05T20:36:52.975" v="4394" actId="20577"/>
          <ac:spMkLst>
            <pc:docMk/>
            <pc:sldMk cId="2814993601" sldId="511"/>
            <ac:spMk id="8" creationId="{1D75F2C1-E2BB-7C89-F1BF-D4837A2BA4AE}"/>
          </ac:spMkLst>
        </pc:spChg>
        <pc:picChg chg="add mod">
          <ac:chgData name="Gwendolyn Eadie" userId="b43e6459-9bf4-4d31-97e2-23561e4e6c40" providerId="ADAL" clId="{EADC1864-E5BC-42A9-BCFB-98216D43F0A6}" dt="2025-05-05T20:19:12.719" v="3678" actId="14100"/>
          <ac:picMkLst>
            <pc:docMk/>
            <pc:sldMk cId="2814993601" sldId="511"/>
            <ac:picMk id="7" creationId="{271D85C5-CADB-3487-C79A-8638D9F74825}"/>
          </ac:picMkLst>
        </pc:picChg>
      </pc:sldChg>
      <pc:sldChg chg="modSp add mod ord">
        <pc:chgData name="Gwendolyn Eadie" userId="b43e6459-9bf4-4d31-97e2-23561e4e6c40" providerId="ADAL" clId="{EADC1864-E5BC-42A9-BCFB-98216D43F0A6}" dt="2025-05-07T09:57:29.552" v="7393" actId="6549"/>
        <pc:sldMkLst>
          <pc:docMk/>
          <pc:sldMk cId="411893235" sldId="512"/>
        </pc:sldMkLst>
      </pc:sldChg>
      <pc:sldChg chg="modSp add del mod">
        <pc:chgData name="Gwendolyn Eadie" userId="b43e6459-9bf4-4d31-97e2-23561e4e6c40" providerId="ADAL" clId="{EADC1864-E5BC-42A9-BCFB-98216D43F0A6}" dt="2025-05-05T21:09:56.139" v="5185" actId="47"/>
        <pc:sldMkLst>
          <pc:docMk/>
          <pc:sldMk cId="598163479" sldId="513"/>
        </pc:sldMkLst>
      </pc:sldChg>
      <pc:sldChg chg="add">
        <pc:chgData name="Gwendolyn Eadie" userId="b43e6459-9bf4-4d31-97e2-23561e4e6c40" providerId="ADAL" clId="{EADC1864-E5BC-42A9-BCFB-98216D43F0A6}" dt="2025-05-05T21:11:42.771" v="5191" actId="2890"/>
        <pc:sldMkLst>
          <pc:docMk/>
          <pc:sldMk cId="4251891273" sldId="513"/>
        </pc:sldMkLst>
      </pc:sldChg>
      <pc:sldChg chg="modSp add mod modAnim">
        <pc:chgData name="Gwendolyn Eadie" userId="b43e6459-9bf4-4d31-97e2-23561e4e6c40" providerId="ADAL" clId="{EADC1864-E5BC-42A9-BCFB-98216D43F0A6}" dt="2025-05-05T21:24:54.199" v="6349" actId="20577"/>
        <pc:sldMkLst>
          <pc:docMk/>
          <pc:sldMk cId="3666472211" sldId="514"/>
        </pc:sldMkLst>
        <pc:spChg chg="mod">
          <ac:chgData name="Gwendolyn Eadie" userId="b43e6459-9bf4-4d31-97e2-23561e4e6c40" providerId="ADAL" clId="{EADC1864-E5BC-42A9-BCFB-98216D43F0A6}" dt="2025-05-05T21:16:08.082" v="5454" actId="20577"/>
          <ac:spMkLst>
            <pc:docMk/>
            <pc:sldMk cId="3666472211" sldId="514"/>
            <ac:spMk id="2" creationId="{850C2759-B33C-19A4-DE4B-F7AA0445BABA}"/>
          </ac:spMkLst>
        </pc:spChg>
        <pc:spChg chg="mod">
          <ac:chgData name="Gwendolyn Eadie" userId="b43e6459-9bf4-4d31-97e2-23561e4e6c40" providerId="ADAL" clId="{EADC1864-E5BC-42A9-BCFB-98216D43F0A6}" dt="2025-05-05T21:24:54.199" v="6349" actId="20577"/>
          <ac:spMkLst>
            <pc:docMk/>
            <pc:sldMk cId="3666472211" sldId="514"/>
            <ac:spMk id="3" creationId="{AF36BF6C-751E-C837-F714-B2F3FEEAA097}"/>
          </ac:spMkLst>
        </pc:spChg>
      </pc:sldChg>
      <pc:sldChg chg="addSp delSp modSp new mod modAnim">
        <pc:chgData name="Gwendolyn Eadie" userId="b43e6459-9bf4-4d31-97e2-23561e4e6c40" providerId="ADAL" clId="{EADC1864-E5BC-42A9-BCFB-98216D43F0A6}" dt="2025-05-06T09:55:08.729" v="6953" actId="1076"/>
        <pc:sldMkLst>
          <pc:docMk/>
          <pc:sldMk cId="2511122057" sldId="515"/>
        </pc:sldMkLst>
        <pc:spChg chg="mod">
          <ac:chgData name="Gwendolyn Eadie" userId="b43e6459-9bf4-4d31-97e2-23561e4e6c40" providerId="ADAL" clId="{EADC1864-E5BC-42A9-BCFB-98216D43F0A6}" dt="2025-05-06T09:06:40.602" v="6481" actId="20577"/>
          <ac:spMkLst>
            <pc:docMk/>
            <pc:sldMk cId="2511122057" sldId="515"/>
            <ac:spMk id="3" creationId="{110CC745-1E1F-FD5E-5E75-E2540B348B53}"/>
          </ac:spMkLst>
        </pc:spChg>
        <pc:spChg chg="mod">
          <ac:chgData name="Gwendolyn Eadie" userId="b43e6459-9bf4-4d31-97e2-23561e4e6c40" providerId="ADAL" clId="{EADC1864-E5BC-42A9-BCFB-98216D43F0A6}" dt="2025-05-06T09:53:25.126" v="6782" actId="313"/>
          <ac:spMkLst>
            <pc:docMk/>
            <pc:sldMk cId="2511122057" sldId="515"/>
            <ac:spMk id="4" creationId="{711F860F-2F48-E145-A3CF-FF0CE9CCB73D}"/>
          </ac:spMkLst>
        </pc:spChg>
        <pc:spChg chg="add mod">
          <ac:chgData name="Gwendolyn Eadie" userId="b43e6459-9bf4-4d31-97e2-23561e4e6c40" providerId="ADAL" clId="{EADC1864-E5BC-42A9-BCFB-98216D43F0A6}" dt="2025-05-06T09:54:43.859" v="6931" actId="1076"/>
          <ac:spMkLst>
            <pc:docMk/>
            <pc:sldMk cId="2511122057" sldId="515"/>
            <ac:spMk id="11" creationId="{E1134723-FFD3-970C-AC4B-1C75DA6E20C5}"/>
          </ac:spMkLst>
        </pc:spChg>
        <pc:spChg chg="add mod">
          <ac:chgData name="Gwendolyn Eadie" userId="b43e6459-9bf4-4d31-97e2-23561e4e6c40" providerId="ADAL" clId="{EADC1864-E5BC-42A9-BCFB-98216D43F0A6}" dt="2025-05-06T09:55:08.729" v="6953" actId="1076"/>
          <ac:spMkLst>
            <pc:docMk/>
            <pc:sldMk cId="2511122057" sldId="515"/>
            <ac:spMk id="12" creationId="{5CECDB18-DC5C-1F43-095B-479C694CC961}"/>
          </ac:spMkLst>
        </pc:spChg>
        <pc:grpChg chg="add mod">
          <ac:chgData name="Gwendolyn Eadie" userId="b43e6459-9bf4-4d31-97e2-23561e4e6c40" providerId="ADAL" clId="{EADC1864-E5BC-42A9-BCFB-98216D43F0A6}" dt="2025-05-06T09:53:35.717" v="6783" actId="164"/>
          <ac:grpSpMkLst>
            <pc:docMk/>
            <pc:sldMk cId="2511122057" sldId="515"/>
            <ac:grpSpMk id="10" creationId="{C60D6D7B-AC70-C22C-C15E-F0FBF80613C0}"/>
          </ac:grpSpMkLst>
        </pc:grpChg>
        <pc:picChg chg="add mod">
          <ac:chgData name="Gwendolyn Eadie" userId="b43e6459-9bf4-4d31-97e2-23561e4e6c40" providerId="ADAL" clId="{EADC1864-E5BC-42A9-BCFB-98216D43F0A6}" dt="2025-05-06T09:53:08.307" v="6725" actId="1076"/>
          <ac:picMkLst>
            <pc:docMk/>
            <pc:sldMk cId="2511122057" sldId="515"/>
            <ac:picMk id="5" creationId="{57A1A310-146A-8788-09F9-AC99AEB19517}"/>
          </ac:picMkLst>
        </pc:picChg>
        <pc:picChg chg="add mod">
          <ac:chgData name="Gwendolyn Eadie" userId="b43e6459-9bf4-4d31-97e2-23561e4e6c40" providerId="ADAL" clId="{EADC1864-E5BC-42A9-BCFB-98216D43F0A6}" dt="2025-05-06T09:53:35.717" v="6783" actId="164"/>
          <ac:picMkLst>
            <pc:docMk/>
            <pc:sldMk cId="2511122057" sldId="515"/>
            <ac:picMk id="6" creationId="{BF439317-953E-4B9A-506A-137B280BBAEC}"/>
          </ac:picMkLst>
        </pc:picChg>
        <pc:picChg chg="add mod">
          <ac:chgData name="Gwendolyn Eadie" userId="b43e6459-9bf4-4d31-97e2-23561e4e6c40" providerId="ADAL" clId="{EADC1864-E5BC-42A9-BCFB-98216D43F0A6}" dt="2025-05-06T09:53:35.717" v="6783" actId="164"/>
          <ac:picMkLst>
            <pc:docMk/>
            <pc:sldMk cId="2511122057" sldId="515"/>
            <ac:picMk id="7" creationId="{91FAA8A7-A0EB-7F94-DC8C-0F88BF7FBCEE}"/>
          </ac:picMkLst>
        </pc:picChg>
        <pc:cxnChg chg="add mod">
          <ac:chgData name="Gwendolyn Eadie" userId="b43e6459-9bf4-4d31-97e2-23561e4e6c40" providerId="ADAL" clId="{EADC1864-E5BC-42A9-BCFB-98216D43F0A6}" dt="2025-05-06T09:53:35.717" v="6783" actId="164"/>
          <ac:cxnSpMkLst>
            <pc:docMk/>
            <pc:sldMk cId="2511122057" sldId="515"/>
            <ac:cxnSpMk id="8" creationId="{56D16B52-704E-EF20-0596-1DEE1DD13959}"/>
          </ac:cxnSpMkLst>
        </pc:cxnChg>
        <pc:cxnChg chg="add mod">
          <ac:chgData name="Gwendolyn Eadie" userId="b43e6459-9bf4-4d31-97e2-23561e4e6c40" providerId="ADAL" clId="{EADC1864-E5BC-42A9-BCFB-98216D43F0A6}" dt="2025-05-06T09:53:35.717" v="6783" actId="164"/>
          <ac:cxnSpMkLst>
            <pc:docMk/>
            <pc:sldMk cId="2511122057" sldId="515"/>
            <ac:cxnSpMk id="9" creationId="{53F754C6-22F9-8914-C125-100DB2264243}"/>
          </ac:cxnSpMkLst>
        </pc:cxnChg>
      </pc:sldChg>
      <pc:sldChg chg="del">
        <pc:chgData name="Gwendolyn Eadie" userId="b43e6459-9bf4-4d31-97e2-23561e4e6c40" providerId="ADAL" clId="{EADC1864-E5BC-42A9-BCFB-98216D43F0A6}" dt="2025-05-05T14:23:56.193" v="37" actId="47"/>
        <pc:sldMkLst>
          <pc:docMk/>
          <pc:sldMk cId="259246922" sldId="516"/>
        </pc:sldMkLst>
      </pc:sldChg>
      <pc:sldChg chg="addSp delSp modSp new del mod modClrScheme chgLayout">
        <pc:chgData name="Gwendolyn Eadie" userId="b43e6459-9bf4-4d31-97e2-23561e4e6c40" providerId="ADAL" clId="{EADC1864-E5BC-42A9-BCFB-98216D43F0A6}" dt="2025-05-06T09:07:52.771" v="6485" actId="47"/>
        <pc:sldMkLst>
          <pc:docMk/>
          <pc:sldMk cId="1360826846" sldId="516"/>
        </pc:sldMkLst>
      </pc:sldChg>
      <pc:sldChg chg="addSp delSp modSp new mod modClrScheme modAnim chgLayout">
        <pc:chgData name="Gwendolyn Eadie" userId="b43e6459-9bf4-4d31-97e2-23561e4e6c40" providerId="ADAL" clId="{EADC1864-E5BC-42A9-BCFB-98216D43F0A6}" dt="2025-05-06T09:18:46.977" v="6695" actId="20577"/>
        <pc:sldMkLst>
          <pc:docMk/>
          <pc:sldMk cId="4231571669" sldId="516"/>
        </pc:sldMkLst>
        <pc:spChg chg="mod">
          <ac:chgData name="Gwendolyn Eadie" userId="b43e6459-9bf4-4d31-97e2-23561e4e6c40" providerId="ADAL" clId="{EADC1864-E5BC-42A9-BCFB-98216D43F0A6}" dt="2025-05-06T09:09:21.575" v="6544" actId="20577"/>
          <ac:spMkLst>
            <pc:docMk/>
            <pc:sldMk cId="4231571669" sldId="516"/>
            <ac:spMk id="9" creationId="{40A18249-D91E-DD66-C48F-EC7FC58B0825}"/>
          </ac:spMkLst>
        </pc:spChg>
        <pc:spChg chg="mod">
          <ac:chgData name="Gwendolyn Eadie" userId="b43e6459-9bf4-4d31-97e2-23561e4e6c40" providerId="ADAL" clId="{EADC1864-E5BC-42A9-BCFB-98216D43F0A6}" dt="2025-05-06T09:13:13.302" v="6586" actId="207"/>
          <ac:spMkLst>
            <pc:docMk/>
            <pc:sldMk cId="4231571669" sldId="516"/>
            <ac:spMk id="10" creationId="{CDECF587-EDE1-D260-515A-803423773EF2}"/>
          </ac:spMkLst>
        </pc:spChg>
        <pc:spChg chg="mod">
          <ac:chgData name="Gwendolyn Eadie" userId="b43e6459-9bf4-4d31-97e2-23561e4e6c40" providerId="ADAL" clId="{EADC1864-E5BC-42A9-BCFB-98216D43F0A6}" dt="2025-05-06T09:10:49.237" v="6557" actId="164"/>
          <ac:spMkLst>
            <pc:docMk/>
            <pc:sldMk cId="4231571669" sldId="516"/>
            <ac:spMk id="11" creationId="{3E50820F-69B4-F59A-6CE6-B53B079367ED}"/>
          </ac:spMkLst>
        </pc:spChg>
        <pc:spChg chg="mod">
          <ac:chgData name="Gwendolyn Eadie" userId="b43e6459-9bf4-4d31-97e2-23561e4e6c40" providerId="ADAL" clId="{EADC1864-E5BC-42A9-BCFB-98216D43F0A6}" dt="2025-05-06T09:17:58.674" v="6625" actId="207"/>
          <ac:spMkLst>
            <pc:docMk/>
            <pc:sldMk cId="4231571669" sldId="516"/>
            <ac:spMk id="12" creationId="{B4879E9E-522A-4DDF-0C99-3C0EC395EB0E}"/>
          </ac:spMkLst>
        </pc:spChg>
        <pc:spChg chg="add mod">
          <ac:chgData name="Gwendolyn Eadie" userId="b43e6459-9bf4-4d31-97e2-23561e4e6c40" providerId="ADAL" clId="{EADC1864-E5BC-42A9-BCFB-98216D43F0A6}" dt="2025-05-06T09:10:38.983" v="6555" actId="164"/>
          <ac:spMkLst>
            <pc:docMk/>
            <pc:sldMk cId="4231571669" sldId="516"/>
            <ac:spMk id="16" creationId="{CA2E59B5-5349-7616-4B8A-E167B7FBB9E2}"/>
          </ac:spMkLst>
        </pc:spChg>
        <pc:spChg chg="mod">
          <ac:chgData name="Gwendolyn Eadie" userId="b43e6459-9bf4-4d31-97e2-23561e4e6c40" providerId="ADAL" clId="{EADC1864-E5BC-42A9-BCFB-98216D43F0A6}" dt="2025-05-06T09:16:13.935" v="6623" actId="113"/>
          <ac:spMkLst>
            <pc:docMk/>
            <pc:sldMk cId="4231571669" sldId="516"/>
            <ac:spMk id="22" creationId="{B4399A94-044C-109F-2001-1C06545E11F2}"/>
          </ac:spMkLst>
        </pc:spChg>
        <pc:spChg chg="mod">
          <ac:chgData name="Gwendolyn Eadie" userId="b43e6459-9bf4-4d31-97e2-23561e4e6c40" providerId="ADAL" clId="{EADC1864-E5BC-42A9-BCFB-98216D43F0A6}" dt="2025-05-06T09:10:49.237" v="6557" actId="164"/>
          <ac:spMkLst>
            <pc:docMk/>
            <pc:sldMk cId="4231571669" sldId="516"/>
            <ac:spMk id="23" creationId="{74408B5D-80E1-0941-7CFE-6C62D2AF08D9}"/>
          </ac:spMkLst>
        </pc:spChg>
        <pc:spChg chg="mod">
          <ac:chgData name="Gwendolyn Eadie" userId="b43e6459-9bf4-4d31-97e2-23561e4e6c40" providerId="ADAL" clId="{EADC1864-E5BC-42A9-BCFB-98216D43F0A6}" dt="2025-05-06T09:18:46.977" v="6695" actId="20577"/>
          <ac:spMkLst>
            <pc:docMk/>
            <pc:sldMk cId="4231571669" sldId="516"/>
            <ac:spMk id="24" creationId="{B5F5A866-51FE-3D79-ACF4-A2960CF635EE}"/>
          </ac:spMkLst>
        </pc:spChg>
        <pc:spChg chg="add mod">
          <ac:chgData name="Gwendolyn Eadie" userId="b43e6459-9bf4-4d31-97e2-23561e4e6c40" providerId="ADAL" clId="{EADC1864-E5BC-42A9-BCFB-98216D43F0A6}" dt="2025-05-06T09:11:01.692" v="6559" actId="164"/>
          <ac:spMkLst>
            <pc:docMk/>
            <pc:sldMk cId="4231571669" sldId="516"/>
            <ac:spMk id="27" creationId="{AA2D3A8E-C8A0-CEEE-09FA-18CF7C2A0EFE}"/>
          </ac:spMkLst>
        </pc:spChg>
        <pc:spChg chg="add mod">
          <ac:chgData name="Gwendolyn Eadie" userId="b43e6459-9bf4-4d31-97e2-23561e4e6c40" providerId="ADAL" clId="{EADC1864-E5BC-42A9-BCFB-98216D43F0A6}" dt="2025-05-06T09:11:01.692" v="6559" actId="164"/>
          <ac:spMkLst>
            <pc:docMk/>
            <pc:sldMk cId="4231571669" sldId="516"/>
            <ac:spMk id="28" creationId="{ADD2827F-5B56-6368-6862-1364D228FCC4}"/>
          </ac:spMkLst>
        </pc:spChg>
        <pc:spChg chg="add mod">
          <ac:chgData name="Gwendolyn Eadie" userId="b43e6459-9bf4-4d31-97e2-23561e4e6c40" providerId="ADAL" clId="{EADC1864-E5BC-42A9-BCFB-98216D43F0A6}" dt="2025-05-06T09:11:01.692" v="6559" actId="164"/>
          <ac:spMkLst>
            <pc:docMk/>
            <pc:sldMk cId="4231571669" sldId="516"/>
            <ac:spMk id="30" creationId="{B2579D5B-7461-49EF-B234-AB8C75E9D769}"/>
          </ac:spMkLst>
        </pc:spChg>
        <pc:spChg chg="add mod">
          <ac:chgData name="Gwendolyn Eadie" userId="b43e6459-9bf4-4d31-97e2-23561e4e6c40" providerId="ADAL" clId="{EADC1864-E5BC-42A9-BCFB-98216D43F0A6}" dt="2025-05-06T09:11:01.692" v="6559" actId="164"/>
          <ac:spMkLst>
            <pc:docMk/>
            <pc:sldMk cId="4231571669" sldId="516"/>
            <ac:spMk id="31" creationId="{ED008775-8AA9-D10B-E78E-9BC22E059094}"/>
          </ac:spMkLst>
        </pc:spChg>
        <pc:spChg chg="add mod">
          <ac:chgData name="Gwendolyn Eadie" userId="b43e6459-9bf4-4d31-97e2-23561e4e6c40" providerId="ADAL" clId="{EADC1864-E5BC-42A9-BCFB-98216D43F0A6}" dt="2025-05-06T09:11:01.692" v="6559" actId="164"/>
          <ac:spMkLst>
            <pc:docMk/>
            <pc:sldMk cId="4231571669" sldId="516"/>
            <ac:spMk id="33" creationId="{06E0D44A-FD5F-9327-FCF6-611E1D0E5BE8}"/>
          </ac:spMkLst>
        </pc:spChg>
        <pc:spChg chg="add mod">
          <ac:chgData name="Gwendolyn Eadie" userId="b43e6459-9bf4-4d31-97e2-23561e4e6c40" providerId="ADAL" clId="{EADC1864-E5BC-42A9-BCFB-98216D43F0A6}" dt="2025-05-06T09:11:01.692" v="6559" actId="164"/>
          <ac:spMkLst>
            <pc:docMk/>
            <pc:sldMk cId="4231571669" sldId="516"/>
            <ac:spMk id="34" creationId="{EACBCDC7-A578-53A0-FB62-35DCF9C8DF23}"/>
          </ac:spMkLst>
        </pc:spChg>
        <pc:spChg chg="add mod">
          <ac:chgData name="Gwendolyn Eadie" userId="b43e6459-9bf4-4d31-97e2-23561e4e6c40" providerId="ADAL" clId="{EADC1864-E5BC-42A9-BCFB-98216D43F0A6}" dt="2025-05-06T09:11:01.692" v="6559" actId="164"/>
          <ac:spMkLst>
            <pc:docMk/>
            <pc:sldMk cId="4231571669" sldId="516"/>
            <ac:spMk id="36" creationId="{C61EE232-B5EA-6B9E-C234-ACA8D47345F8}"/>
          </ac:spMkLst>
        </pc:spChg>
        <pc:spChg chg="add mod">
          <ac:chgData name="Gwendolyn Eadie" userId="b43e6459-9bf4-4d31-97e2-23561e4e6c40" providerId="ADAL" clId="{EADC1864-E5BC-42A9-BCFB-98216D43F0A6}" dt="2025-05-06T09:11:01.692" v="6559" actId="164"/>
          <ac:spMkLst>
            <pc:docMk/>
            <pc:sldMk cId="4231571669" sldId="516"/>
            <ac:spMk id="37" creationId="{B47DDE42-7E37-ED92-F6D4-FCF4C21120D4}"/>
          </ac:spMkLst>
        </pc:spChg>
        <pc:spChg chg="add mod">
          <ac:chgData name="Gwendolyn Eadie" userId="b43e6459-9bf4-4d31-97e2-23561e4e6c40" providerId="ADAL" clId="{EADC1864-E5BC-42A9-BCFB-98216D43F0A6}" dt="2025-05-06T09:11:01.692" v="6559" actId="164"/>
          <ac:spMkLst>
            <pc:docMk/>
            <pc:sldMk cId="4231571669" sldId="516"/>
            <ac:spMk id="38" creationId="{DCD681D9-B2A2-DEBF-C92B-2B51E497AD31}"/>
          </ac:spMkLst>
        </pc:spChg>
        <pc:spChg chg="mod">
          <ac:chgData name="Gwendolyn Eadie" userId="b43e6459-9bf4-4d31-97e2-23561e4e6c40" providerId="ADAL" clId="{EADC1864-E5BC-42A9-BCFB-98216D43F0A6}" dt="2025-05-06T09:11:01.692" v="6559" actId="164"/>
          <ac:spMkLst>
            <pc:docMk/>
            <pc:sldMk cId="4231571669" sldId="516"/>
            <ac:spMk id="39" creationId="{8BD57857-D5AE-28E7-7681-FEFBFCCCF035}"/>
          </ac:spMkLst>
        </pc:spChg>
        <pc:grpChg chg="add mod">
          <ac:chgData name="Gwendolyn Eadie" userId="b43e6459-9bf4-4d31-97e2-23561e4e6c40" providerId="ADAL" clId="{EADC1864-E5BC-42A9-BCFB-98216D43F0A6}" dt="2025-05-06T09:10:38.983" v="6555" actId="164"/>
          <ac:grpSpMkLst>
            <pc:docMk/>
            <pc:sldMk cId="4231571669" sldId="516"/>
            <ac:grpSpMk id="40" creationId="{B0036C19-D345-0A6F-DD87-6E89271BEE04}"/>
          </ac:grpSpMkLst>
        </pc:grpChg>
        <pc:grpChg chg="add mod">
          <ac:chgData name="Gwendolyn Eadie" userId="b43e6459-9bf4-4d31-97e2-23561e4e6c40" providerId="ADAL" clId="{EADC1864-E5BC-42A9-BCFB-98216D43F0A6}" dt="2025-05-06T09:10:49.237" v="6557" actId="164"/>
          <ac:grpSpMkLst>
            <pc:docMk/>
            <pc:sldMk cId="4231571669" sldId="516"/>
            <ac:grpSpMk id="41" creationId="{918FBF58-BE03-5752-5760-C70FA3EB7D19}"/>
          </ac:grpSpMkLst>
        </pc:grpChg>
        <pc:picChg chg="mod">
          <ac:chgData name="Gwendolyn Eadie" userId="b43e6459-9bf4-4d31-97e2-23561e4e6c40" providerId="ADAL" clId="{EADC1864-E5BC-42A9-BCFB-98216D43F0A6}" dt="2025-05-06T09:10:38.983" v="6555" actId="164"/>
          <ac:picMkLst>
            <pc:docMk/>
            <pc:sldMk cId="4231571669" sldId="516"/>
            <ac:picMk id="13" creationId="{D361222D-F56E-3CC8-D0D4-BFDF740D16D9}"/>
          </ac:picMkLst>
        </pc:picChg>
        <pc:picChg chg="mod">
          <ac:chgData name="Gwendolyn Eadie" userId="b43e6459-9bf4-4d31-97e2-23561e4e6c40" providerId="ADAL" clId="{EADC1864-E5BC-42A9-BCFB-98216D43F0A6}" dt="2025-05-06T09:10:38.983" v="6555" actId="164"/>
          <ac:picMkLst>
            <pc:docMk/>
            <pc:sldMk cId="4231571669" sldId="516"/>
            <ac:picMk id="14" creationId="{285E2C2E-D4E4-8C12-A0BC-286444362381}"/>
          </ac:picMkLst>
        </pc:picChg>
        <pc:picChg chg="mod">
          <ac:chgData name="Gwendolyn Eadie" userId="b43e6459-9bf4-4d31-97e2-23561e4e6c40" providerId="ADAL" clId="{EADC1864-E5BC-42A9-BCFB-98216D43F0A6}" dt="2025-05-06T09:10:38.983" v="6555" actId="164"/>
          <ac:picMkLst>
            <pc:docMk/>
            <pc:sldMk cId="4231571669" sldId="516"/>
            <ac:picMk id="15" creationId="{B5DF9749-9BC4-C7C1-4A23-46E727009CD0}"/>
          </ac:picMkLst>
        </pc:picChg>
        <pc:picChg chg="mod">
          <ac:chgData name="Gwendolyn Eadie" userId="b43e6459-9bf4-4d31-97e2-23561e4e6c40" providerId="ADAL" clId="{EADC1864-E5BC-42A9-BCFB-98216D43F0A6}" dt="2025-05-06T09:10:49.237" v="6557" actId="164"/>
          <ac:picMkLst>
            <pc:docMk/>
            <pc:sldMk cId="4231571669" sldId="516"/>
            <ac:picMk id="17" creationId="{307532F4-7DC5-3E23-56DD-818AAE5CBC60}"/>
          </ac:picMkLst>
        </pc:picChg>
        <pc:picChg chg="mod">
          <ac:chgData name="Gwendolyn Eadie" userId="b43e6459-9bf4-4d31-97e2-23561e4e6c40" providerId="ADAL" clId="{EADC1864-E5BC-42A9-BCFB-98216D43F0A6}" dt="2025-05-06T09:10:49.237" v="6557" actId="164"/>
          <ac:picMkLst>
            <pc:docMk/>
            <pc:sldMk cId="4231571669" sldId="516"/>
            <ac:picMk id="18" creationId="{CE14E4CA-C603-3EDE-857E-CA932A39C97C}"/>
          </ac:picMkLst>
        </pc:picChg>
        <pc:picChg chg="mod">
          <ac:chgData name="Gwendolyn Eadie" userId="b43e6459-9bf4-4d31-97e2-23561e4e6c40" providerId="ADAL" clId="{EADC1864-E5BC-42A9-BCFB-98216D43F0A6}" dt="2025-05-06T09:10:49.237" v="6557" actId="164"/>
          <ac:picMkLst>
            <pc:docMk/>
            <pc:sldMk cId="4231571669" sldId="516"/>
            <ac:picMk id="19" creationId="{1F9E3532-99D3-6819-E475-DD9055E054E0}"/>
          </ac:picMkLst>
        </pc:picChg>
        <pc:picChg chg="mod">
          <ac:chgData name="Gwendolyn Eadie" userId="b43e6459-9bf4-4d31-97e2-23561e4e6c40" providerId="ADAL" clId="{EADC1864-E5BC-42A9-BCFB-98216D43F0A6}" dt="2025-05-06T09:10:49.237" v="6557" actId="164"/>
          <ac:picMkLst>
            <pc:docMk/>
            <pc:sldMk cId="4231571669" sldId="516"/>
            <ac:picMk id="20" creationId="{931CD411-2261-8F86-A821-A0FDF51C2DFE}"/>
          </ac:picMkLst>
        </pc:picChg>
        <pc:picChg chg="mod">
          <ac:chgData name="Gwendolyn Eadie" userId="b43e6459-9bf4-4d31-97e2-23561e4e6c40" providerId="ADAL" clId="{EADC1864-E5BC-42A9-BCFB-98216D43F0A6}" dt="2025-05-06T09:10:49.237" v="6557" actId="164"/>
          <ac:picMkLst>
            <pc:docMk/>
            <pc:sldMk cId="4231571669" sldId="516"/>
            <ac:picMk id="21" creationId="{B95B3244-D043-2A00-9947-8A9BC80F3674}"/>
          </ac:picMkLst>
        </pc:picChg>
      </pc:sldChg>
      <pc:sldChg chg="addSp delSp modSp new mod">
        <pc:chgData name="Gwendolyn Eadie" userId="b43e6459-9bf4-4d31-97e2-23561e4e6c40" providerId="ADAL" clId="{EADC1864-E5BC-42A9-BCFB-98216D43F0A6}" dt="2025-05-06T09:51:00.065" v="6722" actId="207"/>
        <pc:sldMkLst>
          <pc:docMk/>
          <pc:sldMk cId="4020461877" sldId="517"/>
        </pc:sldMkLst>
        <pc:spChg chg="add mod topLvl">
          <ac:chgData name="Gwendolyn Eadie" userId="b43e6459-9bf4-4d31-97e2-23561e4e6c40" providerId="ADAL" clId="{EADC1864-E5BC-42A9-BCFB-98216D43F0A6}" dt="2025-05-06T09:19:44.286" v="6696" actId="165"/>
          <ac:spMkLst>
            <pc:docMk/>
            <pc:sldMk cId="4020461877" sldId="517"/>
            <ac:spMk id="7" creationId="{DDA99A92-91B2-DE16-EA5B-EB7E8410B4FA}"/>
          </ac:spMkLst>
        </pc:spChg>
        <pc:spChg chg="add mod topLvl">
          <ac:chgData name="Gwendolyn Eadie" userId="b43e6459-9bf4-4d31-97e2-23561e4e6c40" providerId="ADAL" clId="{EADC1864-E5BC-42A9-BCFB-98216D43F0A6}" dt="2025-05-06T09:50:08.542" v="6712" actId="208"/>
          <ac:spMkLst>
            <pc:docMk/>
            <pc:sldMk cId="4020461877" sldId="517"/>
            <ac:spMk id="8" creationId="{26831D72-FA38-0E3D-30AB-D7987FD6E879}"/>
          </ac:spMkLst>
        </pc:spChg>
        <pc:spChg chg="add mod topLvl">
          <ac:chgData name="Gwendolyn Eadie" userId="b43e6459-9bf4-4d31-97e2-23561e4e6c40" providerId="ADAL" clId="{EADC1864-E5BC-42A9-BCFB-98216D43F0A6}" dt="2025-05-06T09:19:44.286" v="6696" actId="165"/>
          <ac:spMkLst>
            <pc:docMk/>
            <pc:sldMk cId="4020461877" sldId="517"/>
            <ac:spMk id="9" creationId="{2991151B-ED7E-1BEF-9BB4-547B6D9FE303}"/>
          </ac:spMkLst>
        </pc:spChg>
        <pc:spChg chg="add mod">
          <ac:chgData name="Gwendolyn Eadie" userId="b43e6459-9bf4-4d31-97e2-23561e4e6c40" providerId="ADAL" clId="{EADC1864-E5BC-42A9-BCFB-98216D43F0A6}" dt="2025-05-06T09:49:33.914" v="6703" actId="208"/>
          <ac:spMkLst>
            <pc:docMk/>
            <pc:sldMk cId="4020461877" sldId="517"/>
            <ac:spMk id="10" creationId="{0D660FDC-D814-DA37-1C8B-2DA566842EA9}"/>
          </ac:spMkLst>
        </pc:spChg>
        <pc:spChg chg="add mod topLvl">
          <ac:chgData name="Gwendolyn Eadie" userId="b43e6459-9bf4-4d31-97e2-23561e4e6c40" providerId="ADAL" clId="{EADC1864-E5BC-42A9-BCFB-98216D43F0A6}" dt="2025-05-06T09:19:51.524" v="6697" actId="207"/>
          <ac:spMkLst>
            <pc:docMk/>
            <pc:sldMk cId="4020461877" sldId="517"/>
            <ac:spMk id="11" creationId="{24CA0026-9D12-9916-E83B-67345BED41A4}"/>
          </ac:spMkLst>
        </pc:spChg>
        <pc:spChg chg="add mod topLvl">
          <ac:chgData name="Gwendolyn Eadie" userId="b43e6459-9bf4-4d31-97e2-23561e4e6c40" providerId="ADAL" clId="{EADC1864-E5BC-42A9-BCFB-98216D43F0A6}" dt="2025-05-06T09:19:44.286" v="6696" actId="165"/>
          <ac:spMkLst>
            <pc:docMk/>
            <pc:sldMk cId="4020461877" sldId="517"/>
            <ac:spMk id="12" creationId="{7A7831A6-D2AD-6463-4EEA-2AF1ABF1EC1F}"/>
          </ac:spMkLst>
        </pc:spChg>
        <pc:spChg chg="add mod topLvl">
          <ac:chgData name="Gwendolyn Eadie" userId="b43e6459-9bf4-4d31-97e2-23561e4e6c40" providerId="ADAL" clId="{EADC1864-E5BC-42A9-BCFB-98216D43F0A6}" dt="2025-05-06T09:19:44.286" v="6696" actId="165"/>
          <ac:spMkLst>
            <pc:docMk/>
            <pc:sldMk cId="4020461877" sldId="517"/>
            <ac:spMk id="13" creationId="{E642B5B0-BD11-C137-A906-FF4E875D746B}"/>
          </ac:spMkLst>
        </pc:spChg>
        <pc:spChg chg="add mod">
          <ac:chgData name="Gwendolyn Eadie" userId="b43e6459-9bf4-4d31-97e2-23561e4e6c40" providerId="ADAL" clId="{EADC1864-E5BC-42A9-BCFB-98216D43F0A6}" dt="2025-05-06T09:12:09.733" v="6567" actId="1076"/>
          <ac:spMkLst>
            <pc:docMk/>
            <pc:sldMk cId="4020461877" sldId="517"/>
            <ac:spMk id="14" creationId="{2C573DDD-106C-FD1C-4DD2-5C84E03294BE}"/>
          </ac:spMkLst>
        </pc:spChg>
        <pc:spChg chg="add mod">
          <ac:chgData name="Gwendolyn Eadie" userId="b43e6459-9bf4-4d31-97e2-23561e4e6c40" providerId="ADAL" clId="{EADC1864-E5BC-42A9-BCFB-98216D43F0A6}" dt="2025-05-06T09:19:51.524" v="6697" actId="207"/>
          <ac:spMkLst>
            <pc:docMk/>
            <pc:sldMk cId="4020461877" sldId="517"/>
            <ac:spMk id="15" creationId="{AA8AE15E-1E74-E476-23DC-320D0047D66F}"/>
          </ac:spMkLst>
        </pc:spChg>
        <pc:spChg chg="add mod">
          <ac:chgData name="Gwendolyn Eadie" userId="b43e6459-9bf4-4d31-97e2-23561e4e6c40" providerId="ADAL" clId="{EADC1864-E5BC-42A9-BCFB-98216D43F0A6}" dt="2025-05-06T09:20:05.124" v="6698" actId="207"/>
          <ac:spMkLst>
            <pc:docMk/>
            <pc:sldMk cId="4020461877" sldId="517"/>
            <ac:spMk id="16" creationId="{A49486D0-5855-3AC2-48AC-332452B35417}"/>
          </ac:spMkLst>
        </pc:spChg>
        <pc:spChg chg="add mod">
          <ac:chgData name="Gwendolyn Eadie" userId="b43e6459-9bf4-4d31-97e2-23561e4e6c40" providerId="ADAL" clId="{EADC1864-E5BC-42A9-BCFB-98216D43F0A6}" dt="2025-05-06T09:12:23.189" v="6581" actId="20577"/>
          <ac:spMkLst>
            <pc:docMk/>
            <pc:sldMk cId="4020461877" sldId="517"/>
            <ac:spMk id="17" creationId="{CB6ACB7C-AEBA-2C1F-6B96-A047033AB254}"/>
          </ac:spMkLst>
        </pc:spChg>
        <pc:spChg chg="add mod">
          <ac:chgData name="Gwendolyn Eadie" userId="b43e6459-9bf4-4d31-97e2-23561e4e6c40" providerId="ADAL" clId="{EADC1864-E5BC-42A9-BCFB-98216D43F0A6}" dt="2025-05-06T09:51:00.065" v="6722" actId="207"/>
          <ac:spMkLst>
            <pc:docMk/>
            <pc:sldMk cId="4020461877" sldId="517"/>
            <ac:spMk id="18" creationId="{897F0E4A-F128-D683-CF79-E01E58EE3040}"/>
          </ac:spMkLst>
        </pc:spChg>
        <pc:spChg chg="add mod">
          <ac:chgData name="Gwendolyn Eadie" userId="b43e6459-9bf4-4d31-97e2-23561e4e6c40" providerId="ADAL" clId="{EADC1864-E5BC-42A9-BCFB-98216D43F0A6}" dt="2025-05-06T09:49:50.941" v="6707" actId="208"/>
          <ac:spMkLst>
            <pc:docMk/>
            <pc:sldMk cId="4020461877" sldId="517"/>
            <ac:spMk id="20" creationId="{3D50FC50-7DCF-86B7-0640-A942CD6B4256}"/>
          </ac:spMkLst>
        </pc:spChg>
        <pc:spChg chg="add mod">
          <ac:chgData name="Gwendolyn Eadie" userId="b43e6459-9bf4-4d31-97e2-23561e4e6c40" providerId="ADAL" clId="{EADC1864-E5BC-42A9-BCFB-98216D43F0A6}" dt="2025-05-06T09:50:16.650" v="6713" actId="208"/>
          <ac:spMkLst>
            <pc:docMk/>
            <pc:sldMk cId="4020461877" sldId="517"/>
            <ac:spMk id="21" creationId="{F1A3B40E-0B46-286B-6527-35763B742058}"/>
          </ac:spMkLst>
        </pc:spChg>
        <pc:spChg chg="add mod">
          <ac:chgData name="Gwendolyn Eadie" userId="b43e6459-9bf4-4d31-97e2-23561e4e6c40" providerId="ADAL" clId="{EADC1864-E5BC-42A9-BCFB-98216D43F0A6}" dt="2025-05-06T09:50:41.362" v="6717" actId="208"/>
          <ac:spMkLst>
            <pc:docMk/>
            <pc:sldMk cId="4020461877" sldId="517"/>
            <ac:spMk id="22" creationId="{3745846A-2292-1CBE-4908-22B1A0D7B137}"/>
          </ac:spMkLst>
        </pc:spChg>
      </pc:sldChg>
      <pc:sldChg chg="del">
        <pc:chgData name="Gwendolyn Eadie" userId="b43e6459-9bf4-4d31-97e2-23561e4e6c40" providerId="ADAL" clId="{EADC1864-E5BC-42A9-BCFB-98216D43F0A6}" dt="2025-05-05T14:23:56.193" v="37" actId="47"/>
        <pc:sldMkLst>
          <pc:docMk/>
          <pc:sldMk cId="3637025642" sldId="518"/>
        </pc:sldMkLst>
      </pc:sldChg>
      <pc:sldChg chg="addSp delSp modSp add mod ord delAnim">
        <pc:chgData name="Gwendolyn Eadie" userId="b43e6459-9bf4-4d31-97e2-23561e4e6c40" providerId="ADAL" clId="{EADC1864-E5BC-42A9-BCFB-98216D43F0A6}" dt="2025-05-06T21:44:26.423" v="7251" actId="208"/>
        <pc:sldMkLst>
          <pc:docMk/>
          <pc:sldMk cId="3710322200" sldId="518"/>
        </pc:sldMkLst>
        <pc:spChg chg="mod">
          <ac:chgData name="Gwendolyn Eadie" userId="b43e6459-9bf4-4d31-97e2-23561e4e6c40" providerId="ADAL" clId="{EADC1864-E5BC-42A9-BCFB-98216D43F0A6}" dt="2025-05-06T09:54:22.952" v="6906" actId="20577"/>
          <ac:spMkLst>
            <pc:docMk/>
            <pc:sldMk cId="3710322200" sldId="518"/>
            <ac:spMk id="3" creationId="{6E3DFFED-AE25-FC3F-14F1-127ADA6C75A2}"/>
          </ac:spMkLst>
        </pc:spChg>
        <pc:spChg chg="mod">
          <ac:chgData name="Gwendolyn Eadie" userId="b43e6459-9bf4-4d31-97e2-23561e4e6c40" providerId="ADAL" clId="{EADC1864-E5BC-42A9-BCFB-98216D43F0A6}" dt="2025-05-06T09:56:59.418" v="7014" actId="20577"/>
          <ac:spMkLst>
            <pc:docMk/>
            <pc:sldMk cId="3710322200" sldId="518"/>
            <ac:spMk id="4" creationId="{08F48D3C-80F0-E992-AA3D-EA7A93CEC2F2}"/>
          </ac:spMkLst>
        </pc:spChg>
        <pc:picChg chg="add mod">
          <ac:chgData name="Gwendolyn Eadie" userId="b43e6459-9bf4-4d31-97e2-23561e4e6c40" providerId="ADAL" clId="{EADC1864-E5BC-42A9-BCFB-98216D43F0A6}" dt="2025-05-06T21:43:09.386" v="7238"/>
          <ac:picMkLst>
            <pc:docMk/>
            <pc:sldMk cId="3710322200" sldId="518"/>
            <ac:picMk id="2" creationId="{7C1F606A-93C3-841E-A6E7-A8B2E389DD11}"/>
          </ac:picMkLst>
        </pc:picChg>
        <pc:picChg chg="add mod">
          <ac:chgData name="Gwendolyn Eadie" userId="b43e6459-9bf4-4d31-97e2-23561e4e6c40" providerId="ADAL" clId="{EADC1864-E5BC-42A9-BCFB-98216D43F0A6}" dt="2025-05-06T21:43:36.618" v="7243" actId="1076"/>
          <ac:picMkLst>
            <pc:docMk/>
            <pc:sldMk cId="3710322200" sldId="518"/>
            <ac:picMk id="11" creationId="{1F7F3F06-BB48-90DF-C856-3B73D6AB27E3}"/>
          </ac:picMkLst>
        </pc:picChg>
        <pc:cxnChg chg="mod topLvl">
          <ac:chgData name="Gwendolyn Eadie" userId="b43e6459-9bf4-4d31-97e2-23561e4e6c40" providerId="ADAL" clId="{EADC1864-E5BC-42A9-BCFB-98216D43F0A6}" dt="2025-05-06T21:44:26.423" v="7251" actId="208"/>
          <ac:cxnSpMkLst>
            <pc:docMk/>
            <pc:sldMk cId="3710322200" sldId="518"/>
            <ac:cxnSpMk id="13" creationId="{A8A33809-7A77-278A-2597-F92D90E04672}"/>
          </ac:cxnSpMkLst>
        </pc:cxnChg>
        <pc:cxnChg chg="mod topLvl">
          <ac:chgData name="Gwendolyn Eadie" userId="b43e6459-9bf4-4d31-97e2-23561e4e6c40" providerId="ADAL" clId="{EADC1864-E5BC-42A9-BCFB-98216D43F0A6}" dt="2025-05-06T21:44:26.423" v="7251" actId="208"/>
          <ac:cxnSpMkLst>
            <pc:docMk/>
            <pc:sldMk cId="3710322200" sldId="518"/>
            <ac:cxnSpMk id="14" creationId="{8851590B-506D-8794-BD90-DE8F8779561F}"/>
          </ac:cxnSpMkLst>
        </pc:cxnChg>
      </pc:sldChg>
      <pc:sldChg chg="del">
        <pc:chgData name="Gwendolyn Eadie" userId="b43e6459-9bf4-4d31-97e2-23561e4e6c40" providerId="ADAL" clId="{EADC1864-E5BC-42A9-BCFB-98216D43F0A6}" dt="2025-05-05T14:23:56.193" v="37" actId="47"/>
        <pc:sldMkLst>
          <pc:docMk/>
          <pc:sldMk cId="806396776" sldId="519"/>
        </pc:sldMkLst>
      </pc:sldChg>
      <pc:sldChg chg="new del">
        <pc:chgData name="Gwendolyn Eadie" userId="b43e6459-9bf4-4d31-97e2-23561e4e6c40" providerId="ADAL" clId="{EADC1864-E5BC-42A9-BCFB-98216D43F0A6}" dt="2025-05-06T09:57:10.968" v="7019" actId="47"/>
        <pc:sldMkLst>
          <pc:docMk/>
          <pc:sldMk cId="1884933376" sldId="519"/>
        </pc:sldMkLst>
      </pc:sldChg>
      <pc:sldChg chg="addSp delSp modSp add mod ord delAnim modAnim">
        <pc:chgData name="Gwendolyn Eadie" userId="b43e6459-9bf4-4d31-97e2-23561e4e6c40" providerId="ADAL" clId="{EADC1864-E5BC-42A9-BCFB-98216D43F0A6}" dt="2025-05-06T21:50:19.626" v="7372"/>
        <pc:sldMkLst>
          <pc:docMk/>
          <pc:sldMk cId="3501457019" sldId="520"/>
        </pc:sldMkLst>
        <pc:spChg chg="add mod">
          <ac:chgData name="Gwendolyn Eadie" userId="b43e6459-9bf4-4d31-97e2-23561e4e6c40" providerId="ADAL" clId="{EADC1864-E5BC-42A9-BCFB-98216D43F0A6}" dt="2025-05-06T10:00:43.881" v="7085" actId="164"/>
          <ac:spMkLst>
            <pc:docMk/>
            <pc:sldMk cId="3501457019" sldId="520"/>
            <ac:spMk id="4" creationId="{8E792057-7BEB-D1E8-207F-61177A557B4A}"/>
          </ac:spMkLst>
        </pc:spChg>
        <pc:spChg chg="add mod">
          <ac:chgData name="Gwendolyn Eadie" userId="b43e6459-9bf4-4d31-97e2-23561e4e6c40" providerId="ADAL" clId="{EADC1864-E5BC-42A9-BCFB-98216D43F0A6}" dt="2025-05-06T09:59:41.396" v="7079" actId="14100"/>
          <ac:spMkLst>
            <pc:docMk/>
            <pc:sldMk cId="3501457019" sldId="520"/>
            <ac:spMk id="5" creationId="{8B36E6B8-A677-E54E-DD62-85AE6A752F03}"/>
          </ac:spMkLst>
        </pc:spChg>
        <pc:spChg chg="mod">
          <ac:chgData name="Gwendolyn Eadie" userId="b43e6459-9bf4-4d31-97e2-23561e4e6c40" providerId="ADAL" clId="{EADC1864-E5BC-42A9-BCFB-98216D43F0A6}" dt="2025-05-06T09:59:12.863" v="7076" actId="6549"/>
          <ac:spMkLst>
            <pc:docMk/>
            <pc:sldMk cId="3501457019" sldId="520"/>
            <ac:spMk id="9" creationId="{6BBDE2CB-D8D1-8610-A763-4DAE0CB7B30D}"/>
          </ac:spMkLst>
        </pc:spChg>
        <pc:spChg chg="add mod">
          <ac:chgData name="Gwendolyn Eadie" userId="b43e6459-9bf4-4d31-97e2-23561e4e6c40" providerId="ADAL" clId="{EADC1864-E5BC-42A9-BCFB-98216D43F0A6}" dt="2025-05-06T21:50:19.626" v="7372"/>
          <ac:spMkLst>
            <pc:docMk/>
            <pc:sldMk cId="3501457019" sldId="520"/>
            <ac:spMk id="11" creationId="{97C7068A-2177-C84B-6F3E-18EA1D4C6500}"/>
          </ac:spMkLst>
        </pc:spChg>
        <pc:spChg chg="add mod">
          <ac:chgData name="Gwendolyn Eadie" userId="b43e6459-9bf4-4d31-97e2-23561e4e6c40" providerId="ADAL" clId="{EADC1864-E5BC-42A9-BCFB-98216D43F0A6}" dt="2025-05-06T21:50:19.626" v="7372"/>
          <ac:spMkLst>
            <pc:docMk/>
            <pc:sldMk cId="3501457019" sldId="520"/>
            <ac:spMk id="12" creationId="{A5C0F1A8-F54D-4FAC-1A4E-86C14584FF6D}"/>
          </ac:spMkLst>
        </pc:spChg>
        <pc:spChg chg="add mod">
          <ac:chgData name="Gwendolyn Eadie" userId="b43e6459-9bf4-4d31-97e2-23561e4e6c40" providerId="ADAL" clId="{EADC1864-E5BC-42A9-BCFB-98216D43F0A6}" dt="2025-05-06T21:50:19.626" v="7372"/>
          <ac:spMkLst>
            <pc:docMk/>
            <pc:sldMk cId="3501457019" sldId="520"/>
            <ac:spMk id="13" creationId="{A1A69C26-B81A-37A7-D041-861DA8AF50EB}"/>
          </ac:spMkLst>
        </pc:spChg>
        <pc:grpChg chg="add mod">
          <ac:chgData name="Gwendolyn Eadie" userId="b43e6459-9bf4-4d31-97e2-23561e4e6c40" providerId="ADAL" clId="{EADC1864-E5BC-42A9-BCFB-98216D43F0A6}" dt="2025-05-06T10:00:45.836" v="7086" actId="1076"/>
          <ac:grpSpMkLst>
            <pc:docMk/>
            <pc:sldMk cId="3501457019" sldId="520"/>
            <ac:grpSpMk id="6" creationId="{C2CF0710-4FE4-B1BD-CD79-092E175E0316}"/>
          </ac:grpSpMkLst>
        </pc:grpChg>
        <pc:picChg chg="add mod">
          <ac:chgData name="Gwendolyn Eadie" userId="b43e6459-9bf4-4d31-97e2-23561e4e6c40" providerId="ADAL" clId="{EADC1864-E5BC-42A9-BCFB-98216D43F0A6}" dt="2025-05-06T10:00:50.736" v="7087" actId="14100"/>
          <ac:picMkLst>
            <pc:docMk/>
            <pc:sldMk cId="3501457019" sldId="520"/>
            <ac:picMk id="2" creationId="{01C53344-639B-74FD-E3EE-70640E733583}"/>
          </ac:picMkLst>
        </pc:picChg>
        <pc:picChg chg="add mod">
          <ac:chgData name="Gwendolyn Eadie" userId="b43e6459-9bf4-4d31-97e2-23561e4e6c40" providerId="ADAL" clId="{EADC1864-E5BC-42A9-BCFB-98216D43F0A6}" dt="2025-05-06T10:00:43.881" v="7085" actId="164"/>
          <ac:picMkLst>
            <pc:docMk/>
            <pc:sldMk cId="3501457019" sldId="520"/>
            <ac:picMk id="3" creationId="{A8F06CE6-2A1C-68B9-B88E-D101FF8BD9EA}"/>
          </ac:picMkLst>
        </pc:picChg>
      </pc:sldChg>
      <pc:sldChg chg="addSp delSp modSp new mod delAnim modAnim">
        <pc:chgData name="Gwendolyn Eadie" userId="b43e6459-9bf4-4d31-97e2-23561e4e6c40" providerId="ADAL" clId="{EADC1864-E5BC-42A9-BCFB-98216D43F0A6}" dt="2025-05-06T10:02:09.120" v="7096" actId="1076"/>
        <pc:sldMkLst>
          <pc:docMk/>
          <pc:sldMk cId="2786028151" sldId="521"/>
        </pc:sldMkLst>
        <pc:spChg chg="add mod">
          <ac:chgData name="Gwendolyn Eadie" userId="b43e6459-9bf4-4d31-97e2-23561e4e6c40" providerId="ADAL" clId="{EADC1864-E5BC-42A9-BCFB-98216D43F0A6}" dt="2025-05-06T10:01:49.321" v="7093" actId="207"/>
          <ac:spMkLst>
            <pc:docMk/>
            <pc:sldMk cId="2786028151" sldId="521"/>
            <ac:spMk id="6" creationId="{73313D2C-5704-A108-253A-D006F22996E7}"/>
          </ac:spMkLst>
        </pc:spChg>
        <pc:spChg chg="add mod">
          <ac:chgData name="Gwendolyn Eadie" userId="b43e6459-9bf4-4d31-97e2-23561e4e6c40" providerId="ADAL" clId="{EADC1864-E5BC-42A9-BCFB-98216D43F0A6}" dt="2025-05-06T10:02:09.120" v="7096" actId="1076"/>
          <ac:spMkLst>
            <pc:docMk/>
            <pc:sldMk cId="2786028151" sldId="521"/>
            <ac:spMk id="9" creationId="{5B5C1FA3-9C9D-E06D-7360-287C826AA007}"/>
          </ac:spMkLst>
        </pc:spChg>
        <pc:spChg chg="add mod">
          <ac:chgData name="Gwendolyn Eadie" userId="b43e6459-9bf4-4d31-97e2-23561e4e6c40" providerId="ADAL" clId="{EADC1864-E5BC-42A9-BCFB-98216D43F0A6}" dt="2025-05-06T10:01:33.932" v="7091"/>
          <ac:spMkLst>
            <pc:docMk/>
            <pc:sldMk cId="2786028151" sldId="521"/>
            <ac:spMk id="11" creationId="{3473BAEA-1578-A54F-F8FD-45C53C28E4D7}"/>
          </ac:spMkLst>
        </pc:spChg>
        <pc:picChg chg="add mod">
          <ac:chgData name="Gwendolyn Eadie" userId="b43e6459-9bf4-4d31-97e2-23561e4e6c40" providerId="ADAL" clId="{EADC1864-E5BC-42A9-BCFB-98216D43F0A6}" dt="2025-05-06T10:01:33.932" v="7091"/>
          <ac:picMkLst>
            <pc:docMk/>
            <pc:sldMk cId="2786028151" sldId="521"/>
            <ac:picMk id="7" creationId="{84C819D3-3E1A-16AE-3DE1-EC9ECA8F8311}"/>
          </ac:picMkLst>
        </pc:picChg>
        <pc:picChg chg="add mod">
          <ac:chgData name="Gwendolyn Eadie" userId="b43e6459-9bf4-4d31-97e2-23561e4e6c40" providerId="ADAL" clId="{EADC1864-E5BC-42A9-BCFB-98216D43F0A6}" dt="2025-05-06T10:02:09.120" v="7096" actId="1076"/>
          <ac:picMkLst>
            <pc:docMk/>
            <pc:sldMk cId="2786028151" sldId="521"/>
            <ac:picMk id="8" creationId="{917B68F5-1F8E-B98B-2467-C1AD4FFC17AE}"/>
          </ac:picMkLst>
        </pc:picChg>
      </pc:sldChg>
      <pc:sldChg chg="addSp delSp modSp new mod">
        <pc:chgData name="Gwendolyn Eadie" userId="b43e6459-9bf4-4d31-97e2-23561e4e6c40" providerId="ADAL" clId="{EADC1864-E5BC-42A9-BCFB-98216D43F0A6}" dt="2025-05-06T10:08:42.640" v="7235" actId="1076"/>
        <pc:sldMkLst>
          <pc:docMk/>
          <pc:sldMk cId="646246110" sldId="522"/>
        </pc:sldMkLst>
        <pc:spChg chg="add mod">
          <ac:chgData name="Gwendolyn Eadie" userId="b43e6459-9bf4-4d31-97e2-23561e4e6c40" providerId="ADAL" clId="{EADC1864-E5BC-42A9-BCFB-98216D43F0A6}" dt="2025-05-06T10:07:49.567" v="7201" actId="20577"/>
          <ac:spMkLst>
            <pc:docMk/>
            <pc:sldMk cId="646246110" sldId="522"/>
            <ac:spMk id="10" creationId="{BC6DCEE6-BFF8-4298-459D-13F760319B46}"/>
          </ac:spMkLst>
        </pc:spChg>
        <pc:spChg chg="add mod">
          <ac:chgData name="Gwendolyn Eadie" userId="b43e6459-9bf4-4d31-97e2-23561e4e6c40" providerId="ADAL" clId="{EADC1864-E5BC-42A9-BCFB-98216D43F0A6}" dt="2025-05-06T10:08:42.640" v="7235" actId="1076"/>
          <ac:spMkLst>
            <pc:docMk/>
            <pc:sldMk cId="646246110" sldId="522"/>
            <ac:spMk id="11" creationId="{3F073562-439D-2E9B-C4A3-701FE34C1915}"/>
          </ac:spMkLst>
        </pc:spChg>
        <pc:picChg chg="add mod modCrop">
          <ac:chgData name="Gwendolyn Eadie" userId="b43e6459-9bf4-4d31-97e2-23561e4e6c40" providerId="ADAL" clId="{EADC1864-E5BC-42A9-BCFB-98216D43F0A6}" dt="2025-05-06T10:06:51.624" v="7112" actId="1076"/>
          <ac:picMkLst>
            <pc:docMk/>
            <pc:sldMk cId="646246110" sldId="522"/>
            <ac:picMk id="8" creationId="{A004B719-5CCA-3CD6-7645-7EC33646F014}"/>
          </ac:picMkLst>
        </pc:picChg>
        <pc:picChg chg="add mod modCrop">
          <ac:chgData name="Gwendolyn Eadie" userId="b43e6459-9bf4-4d31-97e2-23561e4e6c40" providerId="ADAL" clId="{EADC1864-E5BC-42A9-BCFB-98216D43F0A6}" dt="2025-05-06T10:07:03.236" v="7113" actId="732"/>
          <ac:picMkLst>
            <pc:docMk/>
            <pc:sldMk cId="646246110" sldId="522"/>
            <ac:picMk id="9" creationId="{32D2705E-1A50-694A-273D-90893FF1988C}"/>
          </ac:picMkLst>
        </pc:picChg>
      </pc:sldChg>
      <pc:sldMasterChg chg="delSldLayout">
        <pc:chgData name="Gwendolyn Eadie" userId="b43e6459-9bf4-4d31-97e2-23561e4e6c40" providerId="ADAL" clId="{EADC1864-E5BC-42A9-BCFB-98216D43F0A6}" dt="2025-05-05T19:55:53.057" v="2246" actId="47"/>
        <pc:sldMasterMkLst>
          <pc:docMk/>
          <pc:sldMasterMk cId="3434583292" sldId="2147483648"/>
        </pc:sldMasterMkLst>
        <pc:sldLayoutChg chg="del">
          <pc:chgData name="Gwendolyn Eadie" userId="b43e6459-9bf4-4d31-97e2-23561e4e6c40" providerId="ADAL" clId="{EADC1864-E5BC-42A9-BCFB-98216D43F0A6}" dt="2025-05-05T14:23:56.193" v="37" actId="47"/>
          <pc:sldLayoutMkLst>
            <pc:docMk/>
            <pc:sldMasterMk cId="3434583292" sldId="2147483648"/>
            <pc:sldLayoutMk cId="2170763009" sldId="2147483703"/>
          </pc:sldLayoutMkLst>
        </pc:sldLayoutChg>
        <pc:sldLayoutChg chg="del">
          <pc:chgData name="Gwendolyn Eadie" userId="b43e6459-9bf4-4d31-97e2-23561e4e6c40" providerId="ADAL" clId="{EADC1864-E5BC-42A9-BCFB-98216D43F0A6}" dt="2025-05-05T15:27:12.950" v="1851" actId="47"/>
          <pc:sldLayoutMkLst>
            <pc:docMk/>
            <pc:sldMasterMk cId="3434583292" sldId="2147483648"/>
            <pc:sldLayoutMk cId="3162590952" sldId="2147483703"/>
          </pc:sldLayoutMkLst>
        </pc:sldLayoutChg>
        <pc:sldLayoutChg chg="del">
          <pc:chgData name="Gwendolyn Eadie" userId="b43e6459-9bf4-4d31-97e2-23561e4e6c40" providerId="ADAL" clId="{EADC1864-E5BC-42A9-BCFB-98216D43F0A6}" dt="2025-05-05T19:55:53.057" v="2246" actId="47"/>
          <pc:sldLayoutMkLst>
            <pc:docMk/>
            <pc:sldMasterMk cId="3434583292" sldId="2147483648"/>
            <pc:sldLayoutMk cId="3827660903" sldId="214748370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4A8E7-4CBC-2C1B-EE7D-1CD940273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69984A-C392-30F6-B965-21DB331A5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>
            <a:normAutofit/>
          </a:bodyPr>
          <a:lstStyle/>
          <a:p>
            <a:r>
              <a:rPr lang="en-US" sz="5100" dirty="0"/>
              <a:t>Intro to Bayesian Hierarchical Modeling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16EA11-B424-016D-5A12-889415994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/>
              <a:t>June 11, 2025</a:t>
            </a:r>
          </a:p>
          <a:p>
            <a:r>
              <a:rPr lang="en-US" sz="1800" dirty="0">
                <a:cs typeface="Calibri Light"/>
              </a:rPr>
              <a:t>UTSSRP</a:t>
            </a:r>
          </a:p>
          <a:p>
            <a:r>
              <a:rPr lang="en-US" sz="1800" dirty="0"/>
              <a:t>Prof. Gwendolyn Eadie</a:t>
            </a:r>
            <a:endParaRPr lang="en-US" sz="1800" dirty="0">
              <a:ea typeface="Calibri Light"/>
              <a:cs typeface="Calibri Light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2A0C5B4-F280-009C-0098-12326632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91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9B1EE-5F0F-FDAC-EA37-5DFFAC831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DFFED-AE25-FC3F-14F1-127ADA6C75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Inferring the relationship between GCs and their host galaxy mass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8F48D3C-80F0-E992-AA3D-EA7A93CEC2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Using a hierarchical errors-in-variables model</a:t>
            </a:r>
          </a:p>
        </p:txBody>
      </p:sp>
      <p:pic>
        <p:nvPicPr>
          <p:cNvPr id="2" name="Picture 1" descr="Globular cluster seen by Hubble">
            <a:extLst>
              <a:ext uri="{FF2B5EF4-FFF2-40B4-BE49-F238E27FC236}">
                <a16:creationId xmlns:a16="http://schemas.microsoft.com/office/drawing/2014/main" id="{7C1F606A-93C3-841E-A6E7-A8B2E389D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72" y="715214"/>
            <a:ext cx="3488871" cy="372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 star in the middle of the night&#10;&#10;Description automatically generated">
            <a:extLst>
              <a:ext uri="{FF2B5EF4-FFF2-40B4-BE49-F238E27FC236}">
                <a16:creationId xmlns:a16="http://schemas.microsoft.com/office/drawing/2014/main" id="{1F7F3F06-BB48-90DF-C856-3B73D6AB2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655" y="4703042"/>
            <a:ext cx="1687664" cy="152671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A33809-7A77-278A-2597-F92D90E04672}"/>
              </a:ext>
            </a:extLst>
          </p:cNvPr>
          <p:cNvCxnSpPr>
            <a:cxnSpLocks/>
          </p:cNvCxnSpPr>
          <p:nvPr/>
        </p:nvCxnSpPr>
        <p:spPr>
          <a:xfrm>
            <a:off x="1650925" y="3510383"/>
            <a:ext cx="4004394" cy="1192657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51590B-506D-8794-BD90-DE8F8779561F}"/>
              </a:ext>
            </a:extLst>
          </p:cNvPr>
          <p:cNvCxnSpPr>
            <a:cxnSpLocks/>
          </p:cNvCxnSpPr>
          <p:nvPr/>
        </p:nvCxnSpPr>
        <p:spPr>
          <a:xfrm rot="1708540">
            <a:off x="1141692" y="4249019"/>
            <a:ext cx="3365345" cy="1254340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322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158B99-628D-4994-A523-56BB25FDC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96" y="122668"/>
            <a:ext cx="11502630" cy="1154516"/>
          </a:xfrm>
        </p:spPr>
        <p:txBody>
          <a:bodyPr>
            <a:normAutofit/>
          </a:bodyPr>
          <a:lstStyle/>
          <a:p>
            <a:r>
              <a:rPr lang="en-CA" sz="3600" dirty="0"/>
              <a:t>What we observe in the local universe:</a:t>
            </a: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7B5FFF2A-4953-52FC-7C97-1724ED19395F}"/>
              </a:ext>
            </a:extLst>
          </p:cNvPr>
          <p:cNvSpPr>
            <a:spLocks noGrp="1"/>
          </p:cNvSpPr>
          <p:nvPr/>
        </p:nvSpPr>
        <p:spPr>
          <a:xfrm>
            <a:off x="1005931" y="2083959"/>
            <a:ext cx="9805843" cy="3925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200" dirty="0">
                <a:solidFill>
                  <a:schemeClr val="accent4"/>
                </a:solidFill>
              </a:rPr>
              <a:t>Large galaxies have GCs, but some smaller (dwarf) galaxies do not.</a:t>
            </a:r>
          </a:p>
          <a:p>
            <a:pPr algn="ctr"/>
            <a:endParaRPr lang="en-CA" sz="3200" dirty="0">
              <a:solidFill>
                <a:schemeClr val="accent4"/>
              </a:solidFill>
            </a:endParaRPr>
          </a:p>
          <a:p>
            <a:pPr algn="ctr"/>
            <a:r>
              <a:rPr lang="en-CA" sz="3200" dirty="0">
                <a:solidFill>
                  <a:schemeClr val="accent4"/>
                </a:solidFill>
              </a:rPr>
              <a:t>In between these extremes, there is a transition.</a:t>
            </a:r>
          </a:p>
          <a:p>
            <a:pPr algn="ctr"/>
            <a:r>
              <a:rPr lang="en-CA" sz="3200" i="1" dirty="0">
                <a:solidFill>
                  <a:schemeClr val="accent4"/>
                </a:solidFill>
              </a:rPr>
              <a:t>How large is the transition region?</a:t>
            </a:r>
            <a:br>
              <a:rPr lang="en-CA" sz="3200" i="1" dirty="0">
                <a:solidFill>
                  <a:schemeClr val="accent4"/>
                </a:solidFill>
              </a:rPr>
            </a:br>
            <a:br>
              <a:rPr lang="en-CA" sz="3200" dirty="0">
                <a:solidFill>
                  <a:schemeClr val="accent4"/>
                </a:solidFill>
              </a:rPr>
            </a:br>
            <a:endParaRPr lang="en-CA" sz="3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06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EE775-6737-D603-A597-CDEF92A14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92;p128">
            <a:extLst>
              <a:ext uri="{FF2B5EF4-FFF2-40B4-BE49-F238E27FC236}">
                <a16:creationId xmlns:a16="http://schemas.microsoft.com/office/drawing/2014/main" id="{6BBDE2CB-D8D1-8610-A763-4DAE0CB7B30D}"/>
              </a:ext>
            </a:extLst>
          </p:cNvPr>
          <p:cNvSpPr txBox="1"/>
          <p:nvPr/>
        </p:nvSpPr>
        <p:spPr>
          <a:xfrm>
            <a:off x="877770" y="375304"/>
            <a:ext cx="991312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Hierarchical Errors-in-Variables Bayesian Log-Normal Hurdle Model</a:t>
            </a:r>
            <a:endParaRPr sz="3000" b="1" dirty="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01C53344-639B-74FD-E3EE-70640E733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19" y="1356280"/>
            <a:ext cx="7749140" cy="516190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2CF0710-4FE4-B1BD-CD79-092E175E0316}"/>
              </a:ext>
            </a:extLst>
          </p:cNvPr>
          <p:cNvGrpSpPr/>
          <p:nvPr/>
        </p:nvGrpSpPr>
        <p:grpSpPr>
          <a:xfrm>
            <a:off x="8056959" y="4983330"/>
            <a:ext cx="2142070" cy="1874670"/>
            <a:chOff x="7501046" y="4943552"/>
            <a:chExt cx="2142070" cy="1874670"/>
          </a:xfrm>
        </p:grpSpPr>
        <p:pic>
          <p:nvPicPr>
            <p:cNvPr id="3" name="Google Shape;485;p7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A8F06CE6-2A1C-68B9-B88E-D101FF8BD9E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8469" t="15288" r="25103" b="22688"/>
            <a:stretch/>
          </p:blipFill>
          <p:spPr>
            <a:xfrm>
              <a:off x="7585365" y="4943552"/>
              <a:ext cx="939573" cy="12895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500;p71">
              <a:extLst>
                <a:ext uri="{FF2B5EF4-FFF2-40B4-BE49-F238E27FC236}">
                  <a16:creationId xmlns:a16="http://schemas.microsoft.com/office/drawing/2014/main" id="{8E792057-7BEB-D1E8-207F-61177A557B4A}"/>
                </a:ext>
              </a:extLst>
            </p:cNvPr>
            <p:cNvSpPr txBox="1"/>
            <p:nvPr/>
          </p:nvSpPr>
          <p:spPr>
            <a:xfrm>
              <a:off x="7501046" y="6174085"/>
              <a:ext cx="2142070" cy="644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400" b="1" dirty="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Sam Berek</a:t>
              </a:r>
              <a:endParaRPr lang="en-US" sz="14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dirty="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PhD Candidate</a:t>
              </a:r>
              <a:endParaRPr sz="1400" b="1" dirty="0">
                <a:solidFill>
                  <a:schemeClr val="accent3"/>
                </a:solidFill>
                <a:latin typeface="Roboto"/>
                <a:ea typeface="Roboto"/>
                <a:cs typeface="Roboto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36E6B8-A677-E54E-DD62-85AE6A752F03}"/>
              </a:ext>
            </a:extLst>
          </p:cNvPr>
          <p:cNvSpPr txBox="1"/>
          <p:nvPr/>
        </p:nvSpPr>
        <p:spPr>
          <a:xfrm>
            <a:off x="226507" y="6488668"/>
            <a:ext cx="11048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Berek, </a:t>
            </a:r>
            <a:r>
              <a:rPr lang="en-CA" b="1" dirty="0"/>
              <a:t>Eadie, </a:t>
            </a:r>
            <a:r>
              <a:rPr lang="en-CA" dirty="0"/>
              <a:t>Speagle, &amp; Harris (2023), </a:t>
            </a:r>
            <a:r>
              <a:rPr lang="en-CA" dirty="0" err="1"/>
              <a:t>ApJ</a:t>
            </a:r>
            <a:r>
              <a:rPr lang="en-CA" dirty="0"/>
              <a:t> 955(1), 22.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7068A-2177-C84B-6F3E-18EA1D4C6500}"/>
              </a:ext>
            </a:extLst>
          </p:cNvPr>
          <p:cNvSpPr/>
          <p:nvPr/>
        </p:nvSpPr>
        <p:spPr>
          <a:xfrm>
            <a:off x="2306171" y="1356280"/>
            <a:ext cx="5889811" cy="2751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0F1A8-F54D-4FAC-1A4E-86C14584FF6D}"/>
              </a:ext>
            </a:extLst>
          </p:cNvPr>
          <p:cNvSpPr/>
          <p:nvPr/>
        </p:nvSpPr>
        <p:spPr>
          <a:xfrm>
            <a:off x="4207249" y="3169805"/>
            <a:ext cx="3713070" cy="2751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A69C26-B81A-37A7-D041-861DA8AF50EB}"/>
              </a:ext>
            </a:extLst>
          </p:cNvPr>
          <p:cNvSpPr/>
          <p:nvPr/>
        </p:nvSpPr>
        <p:spPr>
          <a:xfrm>
            <a:off x="4303059" y="5501720"/>
            <a:ext cx="3368488" cy="771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145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3313D2C-5704-A108-253A-D006F22996E7}"/>
              </a:ext>
            </a:extLst>
          </p:cNvPr>
          <p:cNvSpPr txBox="1">
            <a:spLocks/>
          </p:cNvSpPr>
          <p:nvPr/>
        </p:nvSpPr>
        <p:spPr>
          <a:xfrm>
            <a:off x="4835200" y="108814"/>
            <a:ext cx="3998708" cy="13263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HERBAL model</a:t>
            </a:r>
          </a:p>
        </p:txBody>
      </p:sp>
      <p:pic>
        <p:nvPicPr>
          <p:cNvPr id="7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84C819D3-3E1A-16AE-3DE1-EC9ECA8F8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63" t="2936" r="2213" b="2936"/>
          <a:stretch/>
        </p:blipFill>
        <p:spPr>
          <a:xfrm>
            <a:off x="0" y="4595"/>
            <a:ext cx="4747849" cy="6883842"/>
          </a:xfrm>
          <a:prstGeom prst="rect">
            <a:avLst/>
          </a:prstGeom>
        </p:spPr>
      </p:pic>
      <p:pic>
        <p:nvPicPr>
          <p:cNvPr id="8" name="Google Shape;485;p71" descr="A person taking a selfie&#10;&#10;Description automatically generated">
            <a:extLst>
              <a:ext uri="{FF2B5EF4-FFF2-40B4-BE49-F238E27FC236}">
                <a16:creationId xmlns:a16="http://schemas.microsoft.com/office/drawing/2014/main" id="{917B68F5-1F8E-B98B-2467-C1AD4FFC17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469" t="15288" r="25103" b="22688"/>
          <a:stretch/>
        </p:blipFill>
        <p:spPr>
          <a:xfrm>
            <a:off x="4875976" y="3799514"/>
            <a:ext cx="1471897" cy="19685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00;p71">
            <a:extLst>
              <a:ext uri="{FF2B5EF4-FFF2-40B4-BE49-F238E27FC236}">
                <a16:creationId xmlns:a16="http://schemas.microsoft.com/office/drawing/2014/main" id="{5B5C1FA3-9C9D-E06D-7360-287C826AA007}"/>
              </a:ext>
            </a:extLst>
          </p:cNvPr>
          <p:cNvSpPr txBox="1"/>
          <p:nvPr/>
        </p:nvSpPr>
        <p:spPr>
          <a:xfrm>
            <a:off x="4791657" y="5846771"/>
            <a:ext cx="2142070" cy="64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Sam Berek</a:t>
            </a:r>
            <a:endParaRPr lang="en-US" sz="1400" b="1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PhD Candidate</a:t>
            </a:r>
            <a:endParaRPr sz="1400" b="1" dirty="0">
              <a:solidFill>
                <a:schemeClr val="accent3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73BAEA-1578-A54F-F8FD-45C53C28E4D7}"/>
              </a:ext>
            </a:extLst>
          </p:cNvPr>
          <p:cNvSpPr txBox="1"/>
          <p:nvPr/>
        </p:nvSpPr>
        <p:spPr>
          <a:xfrm>
            <a:off x="4791657" y="6417120"/>
            <a:ext cx="6402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Berek, </a:t>
            </a:r>
            <a:r>
              <a:rPr lang="en-CA" b="1" dirty="0"/>
              <a:t>Eadie, </a:t>
            </a:r>
            <a:r>
              <a:rPr lang="en-CA" dirty="0"/>
              <a:t>Speagle, &amp; Harris (2023), </a:t>
            </a:r>
            <a:r>
              <a:rPr lang="en-CA" dirty="0" err="1"/>
              <a:t>ApJ</a:t>
            </a:r>
            <a:r>
              <a:rPr lang="en-CA" dirty="0"/>
              <a:t> 955(1), 22.</a:t>
            </a:r>
          </a:p>
        </p:txBody>
      </p:sp>
    </p:spTree>
    <p:extLst>
      <p:ext uri="{BB962C8B-B14F-4D97-AF65-F5344CB8AC3E}">
        <p14:creationId xmlns:p14="http://schemas.microsoft.com/office/powerpoint/2010/main" val="2786028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14CF-3648-DA4E-E989-8EB22763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Basics of a Hierarchical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AB0D5D-9322-5B88-020A-DE78429E75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CA" b="1" dirty="0"/>
                  <a:t>One way to think about it: </a:t>
                </a:r>
                <a:r>
                  <a:rPr lang="en-CA" b="1" i="1" dirty="0"/>
                  <a:t>adding layers to the Bayesian model</a:t>
                </a:r>
              </a:p>
              <a:p>
                <a:endParaRPr lang="en-CA" dirty="0"/>
              </a:p>
              <a:p>
                <a:r>
                  <a:rPr lang="en-CA" dirty="0"/>
                  <a:t>In the </a:t>
                </a:r>
                <a:r>
                  <a:rPr lang="en-CA" dirty="0" err="1"/>
                  <a:t>m&amp;m’s</a:t>
                </a:r>
                <a:r>
                  <a:rPr lang="en-CA" dirty="0"/>
                  <a:t> example, we had the posterior</a:t>
                </a:r>
              </a:p>
              <a:p>
                <a:endParaRPr lang="en-CA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CA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CA" b="0" dirty="0"/>
              </a:p>
              <a:p>
                <a:pPr marL="0" indent="0">
                  <a:buNone/>
                </a:pPr>
                <a:endParaRPr lang="en-CA" b="0" dirty="0"/>
              </a:p>
              <a:p>
                <a:pPr marL="0" indent="0">
                  <a:buNone/>
                </a:pPr>
                <a:r>
                  <a:rPr lang="en-CA" dirty="0"/>
                  <a:t>Where our </a:t>
                </a:r>
                <a:r>
                  <a:rPr lang="en-CA" b="1" dirty="0">
                    <a:solidFill>
                      <a:srgbClr val="C00000"/>
                    </a:solidFill>
                  </a:rPr>
                  <a:t>prior</a:t>
                </a:r>
                <a:r>
                  <a:rPr lang="en-CA" dirty="0"/>
                  <a:t> was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CA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CA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r>
                      <a:rPr lang="en-CA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𝐵𝑒𝑡𝑎</m:t>
                    </m:r>
                    <m:r>
                      <a:rPr lang="en-CA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CA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CA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CA" dirty="0"/>
                  <a:t> were chosen as fixed values.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r>
                  <a:rPr lang="en-CA" dirty="0"/>
                  <a:t>But we could have also set a </a:t>
                </a:r>
                <a:r>
                  <a:rPr lang="en-CA" b="1" i="1" dirty="0">
                    <a:solidFill>
                      <a:srgbClr val="E3721D"/>
                    </a:solidFill>
                  </a:rPr>
                  <a:t>hyperprior distribution</a:t>
                </a:r>
                <a:r>
                  <a:rPr lang="en-CA" dirty="0"/>
                  <a:t> on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CA" dirty="0"/>
                  <a:t>, and then we’d have</a:t>
                </a:r>
              </a:p>
              <a:p>
                <a:endParaRPr lang="en-CA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CA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CA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CA" b="1" i="1" smtClean="0">
                          <a:solidFill>
                            <a:srgbClr val="E3721D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CA" b="1" i="1" smtClean="0">
                              <a:solidFill>
                                <a:srgbClr val="E3721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1" i="1" smtClean="0">
                              <a:solidFill>
                                <a:srgbClr val="E3721D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CA" b="1" i="1" smtClean="0">
                              <a:solidFill>
                                <a:srgbClr val="E3721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1" i="1" smtClean="0">
                              <a:solidFill>
                                <a:srgbClr val="E3721D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</m:oMath>
                  </m:oMathPara>
                </a14:m>
                <a:endParaRPr lang="en-CA" b="1" dirty="0"/>
              </a:p>
              <a:p>
                <a:pPr marL="0" indent="0">
                  <a:buNone/>
                </a:pPr>
                <a:endParaRPr lang="en-CA" b="1" dirty="0"/>
              </a:p>
              <a:p>
                <a:r>
                  <a:rPr lang="en-CA" b="1" dirty="0"/>
                  <a:t>This is now a hierarchical model.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AB0D5D-9322-5B88-020A-DE78429E7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7" t="-2836" b="-9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E1E55-54DB-39AD-9994-90A37C88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4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FC29F-2852-C80C-774F-58455380D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1BF7B-6D3D-7E1E-B9A8-A275E845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Basics of a Hierarchical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4C35-0A58-502C-3852-402A7DC9C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9"/>
            <a:ext cx="11520487" cy="1190642"/>
          </a:xfrm>
        </p:spPr>
        <p:txBody>
          <a:bodyPr>
            <a:normAutofit/>
          </a:bodyPr>
          <a:lstStyle/>
          <a:p>
            <a:r>
              <a:rPr lang="en-CA" b="1" dirty="0"/>
              <a:t>Another reason to do hierarchical modeling: </a:t>
            </a:r>
            <a:r>
              <a:rPr lang="en-CA" b="1" i="1" dirty="0"/>
              <a:t>want to infer parameters at different levels in the hierarchy, and account for structure in the variation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2821B-83E7-B6C1-9F90-FE3CF24F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563C3E-8807-F1F9-64AE-01FC2F0C13A2}"/>
              </a:ext>
            </a:extLst>
          </p:cNvPr>
          <p:cNvSpPr txBox="1">
            <a:spLocks/>
          </p:cNvSpPr>
          <p:nvPr/>
        </p:nvSpPr>
        <p:spPr>
          <a:xfrm>
            <a:off x="371474" y="2638445"/>
            <a:ext cx="4231699" cy="1099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In N. America, two factories make </a:t>
            </a:r>
            <a:r>
              <a:rPr lang="en-CA" dirty="0" err="1"/>
              <a:t>m&amp;m’s</a:t>
            </a:r>
            <a:endParaRPr lang="en-CA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838A027-570D-3BAA-B488-24BB3D244AF7}"/>
              </a:ext>
            </a:extLst>
          </p:cNvPr>
          <p:cNvSpPr txBox="1">
            <a:spLocks/>
          </p:cNvSpPr>
          <p:nvPr/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DC2DEF-D2FE-4B45-ABA4-9F153FD1C98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Google Shape;670;p106">
            <a:extLst>
              <a:ext uri="{FF2B5EF4-FFF2-40B4-BE49-F238E27FC236}">
                <a16:creationId xmlns:a16="http://schemas.microsoft.com/office/drawing/2014/main" id="{271D85C5-CADB-3487-C79A-8638D9F7482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59" r="159"/>
          <a:stretch/>
        </p:blipFill>
        <p:spPr>
          <a:xfrm>
            <a:off x="589684" y="3590059"/>
            <a:ext cx="3535508" cy="280121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D75F2C1-E2BB-7C89-F1BF-D4837A2BA4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83676" y="2638445"/>
                <a:ext cx="7336849" cy="38121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CA" dirty="0"/>
                  <a:t>Imagine we had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CA" dirty="0"/>
                  <a:t> bags from New Jersey and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CA" dirty="0"/>
                  <a:t> bags from Tennessee, but we only know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=45</m:t>
                    </m:r>
                  </m:oMath>
                </a14:m>
                <a:r>
                  <a:rPr lang="en-CA" dirty="0"/>
                  <a:t>. </a:t>
                </a:r>
              </a:p>
              <a:p>
                <a:pPr marL="0" indent="0">
                  <a:buNone/>
                </a:pPr>
                <a:r>
                  <a:rPr lang="en-CA" dirty="0"/>
                  <a:t>What should we do if we want to know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what the colour distribution of the </a:t>
                </a:r>
                <a:r>
                  <a:rPr lang="en-CA" dirty="0" err="1"/>
                  <a:t>m&amp;m’s</a:t>
                </a:r>
                <a:r>
                  <a:rPr lang="en-CA" dirty="0"/>
                  <a:t> made in each factory is?</a:t>
                </a:r>
                <a:br>
                  <a:rPr lang="en-CA" dirty="0"/>
                </a:br>
                <a:br>
                  <a:rPr lang="en-CA" dirty="0"/>
                </a:br>
                <a:r>
                  <a:rPr lang="en-CA" b="1" i="1" dirty="0"/>
                  <a:t>AND</a:t>
                </a:r>
                <a:br>
                  <a:rPr lang="en-CA" b="1" i="1" dirty="0"/>
                </a:br>
                <a:endParaRPr lang="en-CA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The value of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CA" dirty="0"/>
                  <a:t>?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Again, a hierarchical model will work here.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D75F2C1-E2BB-7C89-F1BF-D4837A2BA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676" y="2638445"/>
                <a:ext cx="7336849" cy="3812165"/>
              </a:xfrm>
              <a:prstGeom prst="rect">
                <a:avLst/>
              </a:prstGeom>
              <a:blipFill>
                <a:blip r:embed="rId3"/>
                <a:stretch>
                  <a:fillRect l="-1579" t="-4000" r="-665" b="-36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99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1F7E9-35AA-2B2C-E38B-9F5EC10F2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C2759-B33C-19A4-DE4B-F7AA0445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Hierarchical Model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6BF6C-751E-C837-F714-B2F3FEEAA0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474" y="1233488"/>
                <a:ext cx="7826953" cy="519328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CA" dirty="0"/>
                  <a:t>The proportion of blues made at the factory may vary from one day to the next (random fluctuation)</a:t>
                </a:r>
              </a:p>
              <a:p>
                <a:pPr lvl="1"/>
                <a:r>
                  <a:rPr lang="en-CA" dirty="0"/>
                  <a:t>The </a:t>
                </a:r>
                <a:r>
                  <a:rPr lang="en-CA" b="1" dirty="0"/>
                  <a:t>true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A" dirty="0"/>
                  <a:t> (% of blue) changes subtly over time</a:t>
                </a:r>
              </a:p>
              <a:p>
                <a:pPr lvl="1"/>
                <a:endParaRPr lang="en-CA" dirty="0"/>
              </a:p>
              <a:p>
                <a:r>
                  <a:rPr lang="en-CA" dirty="0"/>
                  <a:t>Imagine:</a:t>
                </a:r>
              </a:p>
              <a:p>
                <a:pPr lvl="1"/>
                <a:r>
                  <a:rPr lang="en-CA" dirty="0"/>
                  <a:t>Each time I do the </a:t>
                </a:r>
                <a:r>
                  <a:rPr lang="en-CA" dirty="0" err="1"/>
                  <a:t>m&amp;m’s</a:t>
                </a:r>
                <a:r>
                  <a:rPr lang="en-CA" dirty="0"/>
                  <a:t> exercise with the class, I buy a box of </a:t>
                </a:r>
                <a:r>
                  <a:rPr lang="en-CA" dirty="0" err="1"/>
                  <a:t>m&amp;m’s</a:t>
                </a:r>
                <a:r>
                  <a:rPr lang="en-CA" dirty="0"/>
                  <a:t>.</a:t>
                </a:r>
              </a:p>
              <a:p>
                <a:pPr lvl="1"/>
                <a:r>
                  <a:rPr lang="en-CA" dirty="0"/>
                  <a:t>I always buy boxes from the same country and factory (only one factory)</a:t>
                </a:r>
              </a:p>
              <a:p>
                <a:pPr lvl="1"/>
                <a:endParaRPr lang="en-CA" dirty="0"/>
              </a:p>
              <a:p>
                <a:r>
                  <a:rPr lang="en-CA" b="1" dirty="0">
                    <a:solidFill>
                      <a:schemeClr val="accent2"/>
                    </a:solidFill>
                  </a:rPr>
                  <a:t>Now I want to infer the variation in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A" b="1" dirty="0">
                    <a:solidFill>
                      <a:schemeClr val="accent2"/>
                    </a:solidFill>
                  </a:rPr>
                  <a:t> from class to class. </a:t>
                </a:r>
              </a:p>
              <a:p>
                <a:pPr marL="0" indent="0">
                  <a:buNone/>
                </a:pPr>
                <a:r>
                  <a:rPr lang="en-CA" b="1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 To do this, we need to </a:t>
                </a:r>
                <a:r>
                  <a:rPr lang="en-CA" b="1" i="1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estimate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lang="en-CA" b="1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CA" dirty="0">
                  <a:solidFill>
                    <a:schemeClr val="accent2"/>
                  </a:solidFill>
                </a:endParaRPr>
              </a:p>
              <a:p>
                <a:endParaRPr lang="en-CA" dirty="0"/>
              </a:p>
              <a:p>
                <a:r>
                  <a:rPr lang="en-CA" dirty="0"/>
                  <a:t>Set a </a:t>
                </a:r>
                <a:r>
                  <a:rPr lang="en-CA" b="1" i="1" dirty="0">
                    <a:solidFill>
                      <a:srgbClr val="E3721D"/>
                    </a:solidFill>
                  </a:rPr>
                  <a:t>hyperprior distribution</a:t>
                </a:r>
                <a:r>
                  <a:rPr lang="en-CA" dirty="0"/>
                  <a:t> on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CA" dirty="0"/>
                  <a:t>, and then we’d have</a:t>
                </a:r>
              </a:p>
              <a:p>
                <a:endParaRPr lang="en-CA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CA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CA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CA" b="1" i="1" smtClean="0">
                          <a:solidFill>
                            <a:srgbClr val="E3721D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CA" b="1" i="1" smtClean="0">
                              <a:solidFill>
                                <a:srgbClr val="E3721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1" i="1" smtClean="0">
                              <a:solidFill>
                                <a:srgbClr val="E3721D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CA" b="1" i="1" smtClean="0">
                              <a:solidFill>
                                <a:srgbClr val="E3721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1" i="1" smtClean="0">
                              <a:solidFill>
                                <a:srgbClr val="E3721D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</m:oMath>
                  </m:oMathPara>
                </a14:m>
                <a:endParaRPr lang="en-CA" b="1" dirty="0"/>
              </a:p>
              <a:p>
                <a:pPr marL="0" indent="0">
                  <a:buNone/>
                </a:pPr>
                <a:endParaRPr lang="en-CA" b="1" dirty="0"/>
              </a:p>
              <a:p>
                <a:r>
                  <a:rPr lang="en-CA" b="1" dirty="0"/>
                  <a:t>This is now a hierarchical model.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6BF6C-751E-C837-F714-B2F3FEEAA0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474" y="1233488"/>
                <a:ext cx="7826953" cy="5193289"/>
              </a:xfrm>
              <a:blipFill>
                <a:blip r:embed="rId2"/>
                <a:stretch>
                  <a:fillRect l="-1012" t="-2347" r="-701" b="-7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A3EB9-DFC0-AC4D-4EB1-3A1C1FB66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7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38FCF30-4F1F-C505-E440-A7996D967D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801024-1D1D-821B-7574-8F354AB23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Examples from Astronomy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B8BAF-18D2-09D9-6CE7-7C911EEF8D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5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0CC745-1E1F-FD5E-5E75-E2540B348B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Estimating the mass of the Milky Way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11F860F-2F48-E145-A3CF-FF0CE9CCB7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Using hierarchical Bayes and “kinematic tracers”</a:t>
            </a:r>
          </a:p>
        </p:txBody>
      </p:sp>
      <p:pic>
        <p:nvPicPr>
          <p:cNvPr id="5" name="Google Shape;626;p108">
            <a:extLst>
              <a:ext uri="{FF2B5EF4-FFF2-40B4-BE49-F238E27FC236}">
                <a16:creationId xmlns:a16="http://schemas.microsoft.com/office/drawing/2014/main" id="{57A1A310-146A-8788-09F9-AC99AEB1951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1751"/>
          <a:stretch/>
        </p:blipFill>
        <p:spPr>
          <a:xfrm>
            <a:off x="1483637" y="1026968"/>
            <a:ext cx="4264800" cy="441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60D6D7B-AC70-C22C-C15E-F0FBF80613C0}"/>
              </a:ext>
            </a:extLst>
          </p:cNvPr>
          <p:cNvGrpSpPr/>
          <p:nvPr/>
        </p:nvGrpSpPr>
        <p:grpSpPr>
          <a:xfrm>
            <a:off x="1960237" y="773143"/>
            <a:ext cx="1864650" cy="2386599"/>
            <a:chOff x="1960237" y="773143"/>
            <a:chExt cx="1864650" cy="2386599"/>
          </a:xfrm>
        </p:grpSpPr>
        <p:pic>
          <p:nvPicPr>
            <p:cNvPr id="6" name="Google Shape;627;p108" descr="Hubble-Views-Messier-15.jpg">
              <a:extLst>
                <a:ext uri="{FF2B5EF4-FFF2-40B4-BE49-F238E27FC236}">
                  <a16:creationId xmlns:a16="http://schemas.microsoft.com/office/drawing/2014/main" id="{BF439317-953E-4B9A-506A-137B280BBAE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81737" y="792068"/>
              <a:ext cx="973032" cy="1045519"/>
            </a:xfrm>
            <a:prstGeom prst="rect">
              <a:avLst/>
            </a:prstGeom>
            <a:noFill/>
            <a:ln w="28575" cap="flat" cmpd="sng">
              <a:solidFill>
                <a:srgbClr val="65A8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" name="Google Shape;628;p108" descr="Hubble-Views-Messier-15.jpg">
              <a:extLst>
                <a:ext uri="{FF2B5EF4-FFF2-40B4-BE49-F238E27FC236}">
                  <a16:creationId xmlns:a16="http://schemas.microsoft.com/office/drawing/2014/main" id="{91FAA8A7-A0EB-7F94-DC8C-0F88BF7FBCE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09395" y="3023135"/>
              <a:ext cx="106369" cy="114304"/>
            </a:xfrm>
            <a:prstGeom prst="rect">
              <a:avLst/>
            </a:prstGeom>
            <a:noFill/>
            <a:ln w="28575" cap="flat" cmpd="sng">
              <a:solidFill>
                <a:srgbClr val="65A8FF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8" name="Google Shape;629;p108">
              <a:extLst>
                <a:ext uri="{FF2B5EF4-FFF2-40B4-BE49-F238E27FC236}">
                  <a16:creationId xmlns:a16="http://schemas.microsoft.com/office/drawing/2014/main" id="{56D16B52-704E-EF20-0596-1DEE1DD13959}"/>
                </a:ext>
              </a:extLst>
            </p:cNvPr>
            <p:cNvCxnSpPr/>
            <p:nvPr/>
          </p:nvCxnSpPr>
          <p:spPr>
            <a:xfrm rot="5400000" flipH="1">
              <a:off x="2284687" y="1474243"/>
              <a:ext cx="2241300" cy="839100"/>
            </a:xfrm>
            <a:prstGeom prst="straightConnector1">
              <a:avLst/>
            </a:prstGeom>
            <a:noFill/>
            <a:ln w="28575" cap="flat" cmpd="sng">
              <a:solidFill>
                <a:srgbClr val="549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30;p108">
              <a:extLst>
                <a:ext uri="{FF2B5EF4-FFF2-40B4-BE49-F238E27FC236}">
                  <a16:creationId xmlns:a16="http://schemas.microsoft.com/office/drawing/2014/main" id="{53F754C6-22F9-8914-C125-100DB2264243}"/>
                </a:ext>
              </a:extLst>
            </p:cNvPr>
            <p:cNvCxnSpPr/>
            <p:nvPr/>
          </p:nvCxnSpPr>
          <p:spPr>
            <a:xfrm rot="-5400000" flipH="1">
              <a:off x="2162287" y="1640392"/>
              <a:ext cx="1317300" cy="1721400"/>
            </a:xfrm>
            <a:prstGeom prst="straightConnector1">
              <a:avLst/>
            </a:prstGeom>
            <a:noFill/>
            <a:ln w="28575" cap="flat" cmpd="sng">
              <a:solidFill>
                <a:srgbClr val="549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ubtitle 3">
            <a:extLst>
              <a:ext uri="{FF2B5EF4-FFF2-40B4-BE49-F238E27FC236}">
                <a16:creationId xmlns:a16="http://schemas.microsoft.com/office/drawing/2014/main" id="{E1134723-FFD3-970C-AC4B-1C75DA6E20C5}"/>
              </a:ext>
            </a:extLst>
          </p:cNvPr>
          <p:cNvSpPr txBox="1">
            <a:spLocks/>
          </p:cNvSpPr>
          <p:nvPr/>
        </p:nvSpPr>
        <p:spPr>
          <a:xfrm>
            <a:off x="682769" y="312932"/>
            <a:ext cx="2813772" cy="47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Globular Cluster (GC)</a:t>
            </a:r>
          </a:p>
        </p:txBody>
      </p:sp>
      <p:sp>
        <p:nvSpPr>
          <p:cNvPr id="12" name="Subtitle 3">
            <a:extLst>
              <a:ext uri="{FF2B5EF4-FFF2-40B4-BE49-F238E27FC236}">
                <a16:creationId xmlns:a16="http://schemas.microsoft.com/office/drawing/2014/main" id="{5CECDB18-DC5C-1F43-095B-479C694CC961}"/>
              </a:ext>
            </a:extLst>
          </p:cNvPr>
          <p:cNvSpPr txBox="1">
            <a:spLocks/>
          </p:cNvSpPr>
          <p:nvPr/>
        </p:nvSpPr>
        <p:spPr>
          <a:xfrm>
            <a:off x="1414051" y="5460825"/>
            <a:ext cx="2813772" cy="47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Sketch of Milky Way</a:t>
            </a:r>
          </a:p>
        </p:txBody>
      </p:sp>
    </p:spTree>
    <p:extLst>
      <p:ext uri="{BB962C8B-B14F-4D97-AF65-F5344CB8AC3E}">
        <p14:creationId xmlns:p14="http://schemas.microsoft.com/office/powerpoint/2010/main" val="251112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92;p128">
            <a:extLst>
              <a:ext uri="{FF2B5EF4-FFF2-40B4-BE49-F238E27FC236}">
                <a16:creationId xmlns:a16="http://schemas.microsoft.com/office/drawing/2014/main" id="{40A18249-D91E-DD66-C48F-EC7FC58B0825}"/>
              </a:ext>
            </a:extLst>
          </p:cNvPr>
          <p:cNvSpPr txBox="1"/>
          <p:nvPr/>
        </p:nvSpPr>
        <p:spPr>
          <a:xfrm>
            <a:off x="877770" y="375304"/>
            <a:ext cx="991312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Hierarchical Bayesian Model for MW Mass Estimate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b="1" dirty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lang="en" sz="3000" b="1" dirty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n Pictures</a:t>
            </a:r>
            <a:endParaRPr sz="3000" b="1" dirty="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036C19-D345-0A6F-DD87-6E89271BEE04}"/>
              </a:ext>
            </a:extLst>
          </p:cNvPr>
          <p:cNvGrpSpPr/>
          <p:nvPr/>
        </p:nvGrpSpPr>
        <p:grpSpPr>
          <a:xfrm>
            <a:off x="1506655" y="1505504"/>
            <a:ext cx="9437457" cy="1340400"/>
            <a:chOff x="1506655" y="1505504"/>
            <a:chExt cx="9437457" cy="1340400"/>
          </a:xfrm>
        </p:grpSpPr>
        <p:sp>
          <p:nvSpPr>
            <p:cNvPr id="10" name="Google Shape;893;p128">
              <a:extLst>
                <a:ext uri="{FF2B5EF4-FFF2-40B4-BE49-F238E27FC236}">
                  <a16:creationId xmlns:a16="http://schemas.microsoft.com/office/drawing/2014/main" id="{CDECF587-EDE1-D260-515A-803423773EF2}"/>
                </a:ext>
              </a:extLst>
            </p:cNvPr>
            <p:cNvSpPr txBox="1"/>
            <p:nvPr/>
          </p:nvSpPr>
          <p:spPr>
            <a:xfrm>
              <a:off x="1506655" y="1719697"/>
              <a:ext cx="1938900" cy="59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 b="1" i="1" dirty="0">
                  <a:solidFill>
                    <a:schemeClr val="accent2"/>
                  </a:solidFill>
                </a:rPr>
                <a:t>Likelihood</a:t>
              </a:r>
              <a:endParaRPr b="1" i="1" dirty="0">
                <a:solidFill>
                  <a:schemeClr val="accent2"/>
                </a:solidFill>
              </a:endParaRPr>
            </a:p>
          </p:txBody>
        </p:sp>
        <p:pic>
          <p:nvPicPr>
            <p:cNvPr id="13" name="Google Shape;896;p128" descr="Hubble-Views-Messier-15.jpg">
              <a:extLst>
                <a:ext uri="{FF2B5EF4-FFF2-40B4-BE49-F238E27FC236}">
                  <a16:creationId xmlns:a16="http://schemas.microsoft.com/office/drawing/2014/main" id="{D361222D-F56E-3CC8-D0D4-BFDF740D16D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715935" y="1810488"/>
              <a:ext cx="751560" cy="807547"/>
            </a:xfrm>
            <a:prstGeom prst="rect">
              <a:avLst/>
            </a:prstGeom>
            <a:noFill/>
            <a:ln w="28575" cap="flat" cmpd="sng">
              <a:solidFill>
                <a:srgbClr val="65A8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4" name="Google Shape;897;p128" descr="Hubble-Views-Messier-15.jpg">
              <a:extLst>
                <a:ext uri="{FF2B5EF4-FFF2-40B4-BE49-F238E27FC236}">
                  <a16:creationId xmlns:a16="http://schemas.microsoft.com/office/drawing/2014/main" id="{285E2C2E-D4E4-8C12-A0BC-28644436238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496755" y="1800534"/>
              <a:ext cx="751560" cy="807547"/>
            </a:xfrm>
            <a:prstGeom prst="rect">
              <a:avLst/>
            </a:prstGeom>
            <a:noFill/>
            <a:ln w="28575" cap="flat" cmpd="sng">
              <a:solidFill>
                <a:srgbClr val="65A8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5" name="Google Shape;898;p128" descr="Hubble-Views-Messier-15.jpg">
              <a:extLst>
                <a:ext uri="{FF2B5EF4-FFF2-40B4-BE49-F238E27FC236}">
                  <a16:creationId xmlns:a16="http://schemas.microsoft.com/office/drawing/2014/main" id="{B5DF9749-9BC4-C7C1-4A23-46E727009CD0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64426" y="1800534"/>
              <a:ext cx="751560" cy="807547"/>
            </a:xfrm>
            <a:prstGeom prst="rect">
              <a:avLst/>
            </a:prstGeom>
            <a:noFill/>
            <a:ln w="28575" cap="flat" cmpd="sng">
              <a:solidFill>
                <a:srgbClr val="65A8F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6" name="Google Shape;899;p128">
              <a:extLst>
                <a:ext uri="{FF2B5EF4-FFF2-40B4-BE49-F238E27FC236}">
                  <a16:creationId xmlns:a16="http://schemas.microsoft.com/office/drawing/2014/main" id="{CA2E59B5-5349-7616-4B8A-E167B7FBB9E2}"/>
                </a:ext>
              </a:extLst>
            </p:cNvPr>
            <p:cNvSpPr txBox="1"/>
            <p:nvPr/>
          </p:nvSpPr>
          <p:spPr>
            <a:xfrm>
              <a:off x="5235205" y="1915459"/>
              <a:ext cx="497400" cy="59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 b="1">
                  <a:solidFill>
                    <a:srgbClr val="65DBFF"/>
                  </a:solidFill>
                </a:rPr>
                <a:t>...</a:t>
              </a:r>
              <a:endParaRPr/>
            </a:p>
          </p:txBody>
        </p:sp>
        <p:sp>
          <p:nvSpPr>
            <p:cNvPr id="22" name="Google Shape;905;p128">
              <a:extLst>
                <a:ext uri="{FF2B5EF4-FFF2-40B4-BE49-F238E27FC236}">
                  <a16:creationId xmlns:a16="http://schemas.microsoft.com/office/drawing/2014/main" id="{B4399A94-044C-109F-2001-1C06545E11F2}"/>
                </a:ext>
              </a:extLst>
            </p:cNvPr>
            <p:cNvSpPr txBox="1"/>
            <p:nvPr/>
          </p:nvSpPr>
          <p:spPr>
            <a:xfrm>
              <a:off x="6683606" y="1505504"/>
              <a:ext cx="4260506" cy="134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Each GC has Individual parameters:</a:t>
              </a:r>
            </a:p>
            <a:p>
              <a:pPr marL="28575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50000"/>
                <a:buFont typeface="Arial" panose="020B0604020202020204" pitchFamily="34" charset="0"/>
                <a:buChar char="•"/>
              </a:pPr>
              <a:r>
                <a:rPr lang="en" sz="1700" dirty="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True position</a:t>
              </a:r>
            </a:p>
            <a:p>
              <a:pPr marL="28575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50000"/>
                <a:buFont typeface="Arial" panose="020B0604020202020204" pitchFamily="34" charset="0"/>
                <a:buChar char="•"/>
              </a:pPr>
              <a:r>
                <a:rPr lang="en" sz="1700" dirty="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True velocity</a:t>
              </a:r>
              <a:endParaRPr sz="1700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18FBF58-BE03-5752-5760-C70FA3EB7D19}"/>
              </a:ext>
            </a:extLst>
          </p:cNvPr>
          <p:cNvGrpSpPr/>
          <p:nvPr/>
        </p:nvGrpSpPr>
        <p:grpSpPr>
          <a:xfrm>
            <a:off x="1824230" y="2729034"/>
            <a:ext cx="8438850" cy="1907087"/>
            <a:chOff x="1824230" y="2729034"/>
            <a:chExt cx="8438850" cy="1907087"/>
          </a:xfrm>
        </p:grpSpPr>
        <p:sp>
          <p:nvSpPr>
            <p:cNvPr id="11" name="Google Shape;894;p128">
              <a:extLst>
                <a:ext uri="{FF2B5EF4-FFF2-40B4-BE49-F238E27FC236}">
                  <a16:creationId xmlns:a16="http://schemas.microsoft.com/office/drawing/2014/main" id="{3E50820F-69B4-F59A-6CE6-B53B079367ED}"/>
                </a:ext>
              </a:extLst>
            </p:cNvPr>
            <p:cNvSpPr txBox="1"/>
            <p:nvPr/>
          </p:nvSpPr>
          <p:spPr>
            <a:xfrm>
              <a:off x="1824230" y="3002784"/>
              <a:ext cx="1204200" cy="59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 b="1" i="1" dirty="0">
                  <a:solidFill>
                    <a:srgbClr val="26A69A"/>
                  </a:solidFill>
                </a:rPr>
                <a:t>Prior</a:t>
              </a:r>
              <a:endParaRPr i="1" dirty="0">
                <a:solidFill>
                  <a:srgbClr val="26A69A"/>
                </a:solidFill>
              </a:endParaRPr>
            </a:p>
          </p:txBody>
        </p:sp>
        <p:pic>
          <p:nvPicPr>
            <p:cNvPr id="17" name="Google Shape;900;p128">
              <a:extLst>
                <a:ext uri="{FF2B5EF4-FFF2-40B4-BE49-F238E27FC236}">
                  <a16:creationId xmlns:a16="http://schemas.microsoft.com/office/drawing/2014/main" id="{307532F4-7DC5-3E23-56DD-818AAE5CBC6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1751"/>
            <a:stretch/>
          </p:blipFill>
          <p:spPr>
            <a:xfrm>
              <a:off x="3993592" y="2881446"/>
              <a:ext cx="1693226" cy="175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901;p128" descr="Hubble-Views-Messier-15.jpg">
              <a:extLst>
                <a:ext uri="{FF2B5EF4-FFF2-40B4-BE49-F238E27FC236}">
                  <a16:creationId xmlns:a16="http://schemas.microsoft.com/office/drawing/2014/main" id="{CE14E4CA-C603-3EDE-857E-CA932A39C97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38858" y="3758204"/>
              <a:ext cx="42232" cy="45384"/>
            </a:xfrm>
            <a:prstGeom prst="rect">
              <a:avLst/>
            </a:prstGeom>
            <a:noFill/>
            <a:ln w="28575" cap="flat" cmpd="sng">
              <a:solidFill>
                <a:srgbClr val="65A8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9" name="Google Shape;902;p128" descr="Hubble-Views-Messier-15.jpg">
              <a:extLst>
                <a:ext uri="{FF2B5EF4-FFF2-40B4-BE49-F238E27FC236}">
                  <a16:creationId xmlns:a16="http://schemas.microsoft.com/office/drawing/2014/main" id="{1F9E3532-99D3-6819-E475-DD9055E054E0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91258" y="3605804"/>
              <a:ext cx="42232" cy="45384"/>
            </a:xfrm>
            <a:prstGeom prst="rect">
              <a:avLst/>
            </a:prstGeom>
            <a:noFill/>
            <a:ln w="28575" cap="flat" cmpd="sng">
              <a:solidFill>
                <a:srgbClr val="65A8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" name="Google Shape;903;p128" descr="Hubble-Views-Messier-15.jpg">
              <a:extLst>
                <a:ext uri="{FF2B5EF4-FFF2-40B4-BE49-F238E27FC236}">
                  <a16:creationId xmlns:a16="http://schemas.microsoft.com/office/drawing/2014/main" id="{931CD411-2261-8F86-A821-A0FDF51C2DFE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91258" y="4215404"/>
              <a:ext cx="42232" cy="45384"/>
            </a:xfrm>
            <a:prstGeom prst="rect">
              <a:avLst/>
            </a:prstGeom>
            <a:noFill/>
            <a:ln w="28575" cap="flat" cmpd="sng">
              <a:solidFill>
                <a:srgbClr val="65A8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" name="Google Shape;904;p128" descr="Hubble-Views-Messier-15.jpg">
              <a:extLst>
                <a:ext uri="{FF2B5EF4-FFF2-40B4-BE49-F238E27FC236}">
                  <a16:creationId xmlns:a16="http://schemas.microsoft.com/office/drawing/2014/main" id="{B95B3244-D043-2A00-9947-8A9BC80F36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96058" y="3682004"/>
              <a:ext cx="42232" cy="45384"/>
            </a:xfrm>
            <a:prstGeom prst="rect">
              <a:avLst/>
            </a:prstGeom>
            <a:noFill/>
            <a:ln w="28575" cap="flat" cmpd="sng">
              <a:solidFill>
                <a:srgbClr val="65A8F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3" name="Google Shape;906;p128">
              <a:extLst>
                <a:ext uri="{FF2B5EF4-FFF2-40B4-BE49-F238E27FC236}">
                  <a16:creationId xmlns:a16="http://schemas.microsoft.com/office/drawing/2014/main" id="{74408B5D-80E1-0941-7CFE-6C62D2AF08D9}"/>
                </a:ext>
              </a:extLst>
            </p:cNvPr>
            <p:cNvSpPr txBox="1"/>
            <p:nvPr/>
          </p:nvSpPr>
          <p:spPr>
            <a:xfrm>
              <a:off x="5834480" y="2729034"/>
              <a:ext cx="4428600" cy="18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26A69A"/>
                  </a:solidFill>
                  <a:latin typeface="Roboto"/>
                  <a:ea typeface="Roboto"/>
                  <a:cs typeface="Roboto"/>
                  <a:sym typeface="Roboto"/>
                </a:rPr>
                <a:t>Shared population parameters for galaxy:</a:t>
              </a:r>
              <a:endParaRPr sz="1700" dirty="0">
                <a:solidFill>
                  <a:srgbClr val="26A69A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655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26A69A"/>
                </a:buClr>
                <a:buSzPts val="1700"/>
                <a:buFont typeface="Roboto"/>
                <a:buChar char="●"/>
              </a:pPr>
              <a:r>
                <a:rPr lang="en" sz="1700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Spatial density of GCs</a:t>
              </a:r>
              <a:endParaRPr sz="17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65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A69A"/>
                </a:buClr>
                <a:buSzPts val="1700"/>
                <a:buFont typeface="Roboto"/>
                <a:buChar char="●"/>
              </a:pPr>
              <a:r>
                <a:rPr lang="en" sz="1700" dirty="0">
                  <a:solidFill>
                    <a:srgbClr val="26A69A"/>
                  </a:solidFill>
                  <a:latin typeface="Roboto"/>
                  <a:ea typeface="Roboto"/>
                  <a:cs typeface="Roboto"/>
                  <a:sym typeface="Roboto"/>
                </a:rPr>
                <a:t>Gravitational potential</a:t>
              </a:r>
              <a:endParaRPr sz="1700" dirty="0">
                <a:solidFill>
                  <a:srgbClr val="26A69A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65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A69A"/>
                </a:buClr>
                <a:buSzPts val="1700"/>
                <a:buFont typeface="Roboto"/>
                <a:buChar char="●"/>
              </a:pPr>
              <a:r>
                <a:rPr lang="en" sz="1700" dirty="0">
                  <a:solidFill>
                    <a:srgbClr val="26A69A"/>
                  </a:solidFill>
                  <a:latin typeface="Roboto"/>
                  <a:ea typeface="Roboto"/>
                  <a:cs typeface="Roboto"/>
                  <a:sym typeface="Roboto"/>
                </a:rPr>
                <a:t>Velocity anisotropy</a:t>
              </a:r>
              <a:endParaRPr sz="1700" dirty="0">
                <a:solidFill>
                  <a:srgbClr val="26A69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D3CF815-0F23-65B8-B3B4-8601008C6E3D}"/>
              </a:ext>
            </a:extLst>
          </p:cNvPr>
          <p:cNvGrpSpPr/>
          <p:nvPr/>
        </p:nvGrpSpPr>
        <p:grpSpPr>
          <a:xfrm>
            <a:off x="1662680" y="4895459"/>
            <a:ext cx="8600250" cy="999875"/>
            <a:chOff x="1662680" y="4895459"/>
            <a:chExt cx="8600250" cy="999875"/>
          </a:xfrm>
        </p:grpSpPr>
        <p:sp>
          <p:nvSpPr>
            <p:cNvPr id="12" name="Google Shape;895;p128">
              <a:extLst>
                <a:ext uri="{FF2B5EF4-FFF2-40B4-BE49-F238E27FC236}">
                  <a16:creationId xmlns:a16="http://schemas.microsoft.com/office/drawing/2014/main" id="{B4879E9E-522A-4DDF-0C99-3C0EC395EB0E}"/>
                </a:ext>
              </a:extLst>
            </p:cNvPr>
            <p:cNvSpPr txBox="1"/>
            <p:nvPr/>
          </p:nvSpPr>
          <p:spPr>
            <a:xfrm>
              <a:off x="1662680" y="4895459"/>
              <a:ext cx="1832100" cy="59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 b="1" i="1" dirty="0">
                  <a:solidFill>
                    <a:srgbClr val="E3721D"/>
                  </a:solidFill>
                </a:rPr>
                <a:t>Hyperprior</a:t>
              </a:r>
              <a:endParaRPr i="1" dirty="0">
                <a:solidFill>
                  <a:srgbClr val="E3721D"/>
                </a:solidFill>
              </a:endParaRPr>
            </a:p>
          </p:txBody>
        </p:sp>
        <p:sp>
          <p:nvSpPr>
            <p:cNvPr id="24" name="Google Shape;907;p128">
              <a:extLst>
                <a:ext uri="{FF2B5EF4-FFF2-40B4-BE49-F238E27FC236}">
                  <a16:creationId xmlns:a16="http://schemas.microsoft.com/office/drawing/2014/main" id="{B5F5A866-51FE-3D79-ACF4-A2960CF635EE}"/>
                </a:ext>
              </a:extLst>
            </p:cNvPr>
            <p:cNvSpPr txBox="1"/>
            <p:nvPr/>
          </p:nvSpPr>
          <p:spPr>
            <a:xfrm>
              <a:off x="5834330" y="4896334"/>
              <a:ext cx="4428600" cy="99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E3721D"/>
                  </a:solidFill>
                  <a:latin typeface="Roboto"/>
                  <a:ea typeface="Roboto"/>
                  <a:cs typeface="Roboto"/>
                  <a:sym typeface="Roboto"/>
                </a:rPr>
                <a:t>Hyperparameters:</a:t>
              </a:r>
            </a:p>
            <a:p>
              <a:pPr marL="2857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50000"/>
                <a:buFont typeface="Arial" panose="020B0604020202020204" pitchFamily="34" charset="0"/>
                <a:buChar char="•"/>
              </a:pPr>
              <a:r>
                <a:rPr lang="en-CA" sz="1700" dirty="0">
                  <a:solidFill>
                    <a:srgbClr val="E3721D"/>
                  </a:solidFill>
                  <a:latin typeface="Roboto"/>
                  <a:ea typeface="Roboto"/>
                  <a:cs typeface="Roboto"/>
                  <a:sym typeface="Roboto"/>
                </a:rPr>
                <a:t>B</a:t>
              </a:r>
              <a:r>
                <a:rPr lang="en" sz="1700" dirty="0">
                  <a:solidFill>
                    <a:srgbClr val="E3721D"/>
                  </a:solidFill>
                  <a:latin typeface="Roboto"/>
                  <a:ea typeface="Roboto"/>
                  <a:cs typeface="Roboto"/>
                  <a:sym typeface="Roboto"/>
                </a:rPr>
                <a:t>ounds for model parameters</a:t>
              </a:r>
            </a:p>
            <a:p>
              <a:pPr marL="2857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ct val="150000"/>
                <a:buFont typeface="Arial" panose="020B0604020202020204" pitchFamily="34" charset="0"/>
                <a:buChar char="•"/>
              </a:pPr>
              <a:r>
                <a:rPr lang="en-CA" sz="1700" dirty="0">
                  <a:solidFill>
                    <a:srgbClr val="E3721D"/>
                  </a:solidFill>
                  <a:latin typeface="Roboto"/>
                  <a:ea typeface="Roboto"/>
                  <a:cs typeface="Roboto"/>
                  <a:sym typeface="Roboto"/>
                </a:rPr>
                <a:t>M</a:t>
              </a:r>
              <a:r>
                <a:rPr lang="en" sz="1700" dirty="0">
                  <a:solidFill>
                    <a:srgbClr val="E3721D"/>
                  </a:solidFill>
                  <a:latin typeface="Roboto"/>
                  <a:ea typeface="Roboto"/>
                  <a:cs typeface="Roboto"/>
                  <a:sym typeface="Roboto"/>
                </a:rPr>
                <a:t>ean and variance for parameters</a:t>
              </a:r>
              <a:endParaRPr sz="1700" dirty="0">
                <a:solidFill>
                  <a:srgbClr val="E372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5" name="Google Shape;908;p128" descr="milky-way-halo-blue-edit.jpg">
              <a:extLst>
                <a:ext uri="{FF2B5EF4-FFF2-40B4-BE49-F238E27FC236}">
                  <a16:creationId xmlns:a16="http://schemas.microsoft.com/office/drawing/2014/main" id="{B2ED8DC3-0E83-92F0-2915-186549E5C0D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93590" y="4896338"/>
              <a:ext cx="1693225" cy="998996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6" name="Google Shape;909;p128">
              <a:extLst>
                <a:ext uri="{FF2B5EF4-FFF2-40B4-BE49-F238E27FC236}">
                  <a16:creationId xmlns:a16="http://schemas.microsoft.com/office/drawing/2014/main" id="{8909C0D3-9B41-F74E-A541-7FDD6B371FBA}"/>
                </a:ext>
              </a:extLst>
            </p:cNvPr>
            <p:cNvSpPr/>
            <p:nvPr/>
          </p:nvSpPr>
          <p:spPr>
            <a:xfrm rot="-1706186">
              <a:off x="4529364" y="5258821"/>
              <a:ext cx="677890" cy="189892"/>
            </a:xfrm>
            <a:prstGeom prst="ellipse">
              <a:avLst/>
            </a:prstGeom>
            <a:noFill/>
            <a:ln w="9525" cap="flat" cmpd="sng">
              <a:solidFill>
                <a:srgbClr val="F58F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/>
            </a:p>
          </p:txBody>
        </p:sp>
        <p:sp>
          <p:nvSpPr>
            <p:cNvPr id="27" name="Google Shape;910;p128">
              <a:extLst>
                <a:ext uri="{FF2B5EF4-FFF2-40B4-BE49-F238E27FC236}">
                  <a16:creationId xmlns:a16="http://schemas.microsoft.com/office/drawing/2014/main" id="{AA2D3A8E-C8A0-CEEE-09FA-18CF7C2A0EFE}"/>
                </a:ext>
              </a:extLst>
            </p:cNvPr>
            <p:cNvSpPr/>
            <p:nvPr/>
          </p:nvSpPr>
          <p:spPr>
            <a:xfrm rot="8664440">
              <a:off x="4541255" y="5286730"/>
              <a:ext cx="654103" cy="197630"/>
            </a:xfrm>
            <a:prstGeom prst="ellipse">
              <a:avLst/>
            </a:prstGeom>
            <a:noFill/>
            <a:ln w="9525" cap="flat" cmpd="sng">
              <a:solidFill>
                <a:srgbClr val="F58F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/>
            </a:p>
          </p:txBody>
        </p:sp>
        <p:sp>
          <p:nvSpPr>
            <p:cNvPr id="28" name="Google Shape;911;p128">
              <a:extLst>
                <a:ext uri="{FF2B5EF4-FFF2-40B4-BE49-F238E27FC236}">
                  <a16:creationId xmlns:a16="http://schemas.microsoft.com/office/drawing/2014/main" id="{ADD2827F-5B56-6368-6862-1364D228FCC4}"/>
                </a:ext>
              </a:extLst>
            </p:cNvPr>
            <p:cNvSpPr/>
            <p:nvPr/>
          </p:nvSpPr>
          <p:spPr>
            <a:xfrm rot="9433575">
              <a:off x="4520220" y="5261861"/>
              <a:ext cx="695956" cy="183900"/>
            </a:xfrm>
            <a:prstGeom prst="ellipse">
              <a:avLst/>
            </a:prstGeom>
            <a:noFill/>
            <a:ln w="9525" cap="flat" cmpd="sng">
              <a:solidFill>
                <a:srgbClr val="F58F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/>
            </a:p>
          </p:txBody>
        </p:sp>
        <p:sp>
          <p:nvSpPr>
            <p:cNvPr id="29" name="Google Shape;912;p128">
              <a:extLst>
                <a:ext uri="{FF2B5EF4-FFF2-40B4-BE49-F238E27FC236}">
                  <a16:creationId xmlns:a16="http://schemas.microsoft.com/office/drawing/2014/main" id="{6DADF263-02DD-70A2-2012-FFC3C84C2AD6}"/>
                </a:ext>
              </a:extLst>
            </p:cNvPr>
            <p:cNvSpPr/>
            <p:nvPr/>
          </p:nvSpPr>
          <p:spPr>
            <a:xfrm rot="-6051659">
              <a:off x="4563075" y="5217986"/>
              <a:ext cx="555653" cy="224188"/>
            </a:xfrm>
            <a:prstGeom prst="ellipse">
              <a:avLst/>
            </a:prstGeom>
            <a:noFill/>
            <a:ln w="9525" cap="flat" cmpd="sng">
              <a:solidFill>
                <a:srgbClr val="F58F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/>
            </a:p>
          </p:txBody>
        </p:sp>
        <p:sp>
          <p:nvSpPr>
            <p:cNvPr id="30" name="Google Shape;913;p128">
              <a:extLst>
                <a:ext uri="{FF2B5EF4-FFF2-40B4-BE49-F238E27FC236}">
                  <a16:creationId xmlns:a16="http://schemas.microsoft.com/office/drawing/2014/main" id="{B2579D5B-7461-49EF-B234-AB8C75E9D769}"/>
                </a:ext>
              </a:extLst>
            </p:cNvPr>
            <p:cNvSpPr/>
            <p:nvPr/>
          </p:nvSpPr>
          <p:spPr>
            <a:xfrm rot="4142184">
              <a:off x="4594670" y="5234132"/>
              <a:ext cx="567676" cy="221242"/>
            </a:xfrm>
            <a:prstGeom prst="ellipse">
              <a:avLst/>
            </a:prstGeom>
            <a:noFill/>
            <a:ln w="9525" cap="flat" cmpd="sng">
              <a:solidFill>
                <a:srgbClr val="F58F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/>
            </a:p>
          </p:txBody>
        </p:sp>
        <p:sp>
          <p:nvSpPr>
            <p:cNvPr id="31" name="Google Shape;914;p128">
              <a:extLst>
                <a:ext uri="{FF2B5EF4-FFF2-40B4-BE49-F238E27FC236}">
                  <a16:creationId xmlns:a16="http://schemas.microsoft.com/office/drawing/2014/main" id="{ED008775-8AA9-D10B-E78E-9BC22E059094}"/>
                </a:ext>
              </a:extLst>
            </p:cNvPr>
            <p:cNvSpPr/>
            <p:nvPr/>
          </p:nvSpPr>
          <p:spPr>
            <a:xfrm rot="5272873">
              <a:off x="4564963" y="5217619"/>
              <a:ext cx="551777" cy="225051"/>
            </a:xfrm>
            <a:prstGeom prst="ellipse">
              <a:avLst/>
            </a:prstGeom>
            <a:noFill/>
            <a:ln w="9525" cap="flat" cmpd="sng">
              <a:solidFill>
                <a:srgbClr val="F58F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/>
            </a:p>
          </p:txBody>
        </p:sp>
        <p:sp>
          <p:nvSpPr>
            <p:cNvPr id="32" name="Google Shape;915;p128">
              <a:extLst>
                <a:ext uri="{FF2B5EF4-FFF2-40B4-BE49-F238E27FC236}">
                  <a16:creationId xmlns:a16="http://schemas.microsoft.com/office/drawing/2014/main" id="{9FFEE8D1-B14C-31F0-DB95-C992DD510CE0}"/>
                </a:ext>
              </a:extLst>
            </p:cNvPr>
            <p:cNvSpPr/>
            <p:nvPr/>
          </p:nvSpPr>
          <p:spPr>
            <a:xfrm>
              <a:off x="4607921" y="5139331"/>
              <a:ext cx="467100" cy="467100"/>
            </a:xfrm>
            <a:prstGeom prst="ellipse">
              <a:avLst/>
            </a:prstGeom>
            <a:noFill/>
            <a:ln w="9525" cap="flat" cmpd="sng">
              <a:solidFill>
                <a:srgbClr val="26A6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6;p128">
              <a:extLst>
                <a:ext uri="{FF2B5EF4-FFF2-40B4-BE49-F238E27FC236}">
                  <a16:creationId xmlns:a16="http://schemas.microsoft.com/office/drawing/2014/main" id="{06E0D44A-FD5F-9327-FCF6-611E1D0E5BE8}"/>
                </a:ext>
              </a:extLst>
            </p:cNvPr>
            <p:cNvSpPr/>
            <p:nvPr/>
          </p:nvSpPr>
          <p:spPr>
            <a:xfrm>
              <a:off x="4643687" y="5139331"/>
              <a:ext cx="467100" cy="467100"/>
            </a:xfrm>
            <a:prstGeom prst="ellipse">
              <a:avLst/>
            </a:prstGeom>
            <a:noFill/>
            <a:ln w="9525" cap="flat" cmpd="sng">
              <a:solidFill>
                <a:srgbClr val="26A6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7;p128">
              <a:extLst>
                <a:ext uri="{FF2B5EF4-FFF2-40B4-BE49-F238E27FC236}">
                  <a16:creationId xmlns:a16="http://schemas.microsoft.com/office/drawing/2014/main" id="{EACBCDC7-A578-53A0-FB62-35DCF9C8DF23}"/>
                </a:ext>
              </a:extLst>
            </p:cNvPr>
            <p:cNvSpPr/>
            <p:nvPr/>
          </p:nvSpPr>
          <p:spPr>
            <a:xfrm>
              <a:off x="4661570" y="5103565"/>
              <a:ext cx="467100" cy="467100"/>
            </a:xfrm>
            <a:prstGeom prst="ellipse">
              <a:avLst/>
            </a:prstGeom>
            <a:noFill/>
            <a:ln w="9525" cap="flat" cmpd="sng">
              <a:solidFill>
                <a:srgbClr val="26A6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8;p128">
              <a:extLst>
                <a:ext uri="{FF2B5EF4-FFF2-40B4-BE49-F238E27FC236}">
                  <a16:creationId xmlns:a16="http://schemas.microsoft.com/office/drawing/2014/main" id="{FB593F8F-31B9-8E25-3186-CB0F48B5FC28}"/>
                </a:ext>
              </a:extLst>
            </p:cNvPr>
            <p:cNvSpPr/>
            <p:nvPr/>
          </p:nvSpPr>
          <p:spPr>
            <a:xfrm>
              <a:off x="4697924" y="5183214"/>
              <a:ext cx="394500" cy="394500"/>
            </a:xfrm>
            <a:prstGeom prst="ellipse">
              <a:avLst/>
            </a:prstGeom>
            <a:noFill/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9;p128">
              <a:extLst>
                <a:ext uri="{FF2B5EF4-FFF2-40B4-BE49-F238E27FC236}">
                  <a16:creationId xmlns:a16="http://schemas.microsoft.com/office/drawing/2014/main" id="{C61EE232-B5EA-6B9E-C234-ACA8D47345F8}"/>
                </a:ext>
              </a:extLst>
            </p:cNvPr>
            <p:cNvSpPr/>
            <p:nvPr/>
          </p:nvSpPr>
          <p:spPr>
            <a:xfrm>
              <a:off x="4740285" y="5029697"/>
              <a:ext cx="264300" cy="642600"/>
            </a:xfrm>
            <a:prstGeom prst="ellipse">
              <a:avLst/>
            </a:prstGeom>
            <a:noFill/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0;p128">
              <a:extLst>
                <a:ext uri="{FF2B5EF4-FFF2-40B4-BE49-F238E27FC236}">
                  <a16:creationId xmlns:a16="http://schemas.microsoft.com/office/drawing/2014/main" id="{B47DDE42-7E37-ED92-F6D4-FCF4C21120D4}"/>
                </a:ext>
              </a:extLst>
            </p:cNvPr>
            <p:cNvSpPr/>
            <p:nvPr/>
          </p:nvSpPr>
          <p:spPr>
            <a:xfrm rot="-3433777">
              <a:off x="4719219" y="5029708"/>
              <a:ext cx="264376" cy="642600"/>
            </a:xfrm>
            <a:prstGeom prst="ellipse">
              <a:avLst/>
            </a:prstGeom>
            <a:noFill/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21;p128">
              <a:extLst>
                <a:ext uri="{FF2B5EF4-FFF2-40B4-BE49-F238E27FC236}">
                  <a16:creationId xmlns:a16="http://schemas.microsoft.com/office/drawing/2014/main" id="{DCD681D9-B2A2-DEBF-C92B-2B51E497AD31}"/>
                </a:ext>
              </a:extLst>
            </p:cNvPr>
            <p:cNvSpPr/>
            <p:nvPr/>
          </p:nvSpPr>
          <p:spPr>
            <a:xfrm rot="-5400000">
              <a:off x="4767408" y="5023143"/>
              <a:ext cx="180600" cy="663600"/>
            </a:xfrm>
            <a:prstGeom prst="ellipse">
              <a:avLst/>
            </a:prstGeom>
            <a:noFill/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22;p128">
              <a:extLst>
                <a:ext uri="{FF2B5EF4-FFF2-40B4-BE49-F238E27FC236}">
                  <a16:creationId xmlns:a16="http://schemas.microsoft.com/office/drawing/2014/main" id="{8BD57857-D5AE-28E7-7681-FEFBFCCCF035}"/>
                </a:ext>
              </a:extLst>
            </p:cNvPr>
            <p:cNvSpPr/>
            <p:nvPr/>
          </p:nvSpPr>
          <p:spPr>
            <a:xfrm>
              <a:off x="4607267" y="5242442"/>
              <a:ext cx="467100" cy="225000"/>
            </a:xfrm>
            <a:prstGeom prst="ellipse">
              <a:avLst/>
            </a:prstGeom>
            <a:noFill/>
            <a:ln w="9525" cap="flat" cmpd="sng">
              <a:solidFill>
                <a:srgbClr val="26A6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3157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941;p130">
            <a:extLst>
              <a:ext uri="{FF2B5EF4-FFF2-40B4-BE49-F238E27FC236}">
                <a16:creationId xmlns:a16="http://schemas.microsoft.com/office/drawing/2014/main" id="{6BA3E23D-FE01-AEFD-E25D-221A626FE61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51586" y="2702375"/>
            <a:ext cx="6072188" cy="106999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947;p130">
            <a:extLst>
              <a:ext uri="{FF2B5EF4-FFF2-40B4-BE49-F238E27FC236}">
                <a16:creationId xmlns:a16="http://schemas.microsoft.com/office/drawing/2014/main" id="{0D660FDC-D814-DA37-1C8B-2DA566842EA9}"/>
              </a:ext>
            </a:extLst>
          </p:cNvPr>
          <p:cNvSpPr/>
          <p:nvPr/>
        </p:nvSpPr>
        <p:spPr>
          <a:xfrm>
            <a:off x="7803573" y="2542124"/>
            <a:ext cx="701385" cy="1390500"/>
          </a:xfrm>
          <a:prstGeom prst="rect">
            <a:avLst/>
          </a:prstGeom>
          <a:noFill/>
          <a:ln w="38100" cap="flat" cmpd="sng">
            <a:solidFill>
              <a:srgbClr val="E372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3721D"/>
              </a:solidFill>
            </a:endParaRPr>
          </a:p>
        </p:txBody>
      </p:sp>
      <p:sp>
        <p:nvSpPr>
          <p:cNvPr id="7" name="Google Shape;943;p130">
            <a:extLst>
              <a:ext uri="{FF2B5EF4-FFF2-40B4-BE49-F238E27FC236}">
                <a16:creationId xmlns:a16="http://schemas.microsoft.com/office/drawing/2014/main" id="{DDA99A92-91B2-DE16-EA5B-EB7E8410B4FA}"/>
              </a:ext>
            </a:extLst>
          </p:cNvPr>
          <p:cNvSpPr txBox="1"/>
          <p:nvPr/>
        </p:nvSpPr>
        <p:spPr>
          <a:xfrm>
            <a:off x="3503161" y="2150523"/>
            <a:ext cx="7518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rgbClr val="65DBFF"/>
                </a:solidFill>
              </a:rPr>
              <a:t>∝</a:t>
            </a:r>
            <a:endParaRPr dirty="0"/>
          </a:p>
        </p:txBody>
      </p:sp>
      <p:sp>
        <p:nvSpPr>
          <p:cNvPr id="8" name="Google Shape;944;p130">
            <a:extLst>
              <a:ext uri="{FF2B5EF4-FFF2-40B4-BE49-F238E27FC236}">
                <a16:creationId xmlns:a16="http://schemas.microsoft.com/office/drawing/2014/main" id="{26831D72-FA38-0E3D-30AB-D7987FD6E879}"/>
              </a:ext>
            </a:extLst>
          </p:cNvPr>
          <p:cNvSpPr txBox="1"/>
          <p:nvPr/>
        </p:nvSpPr>
        <p:spPr>
          <a:xfrm>
            <a:off x="4265661" y="1998123"/>
            <a:ext cx="19389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chemeClr val="accent2"/>
                </a:solidFill>
              </a:rPr>
              <a:t>Likelihood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9" name="Google Shape;946;p130">
            <a:extLst>
              <a:ext uri="{FF2B5EF4-FFF2-40B4-BE49-F238E27FC236}">
                <a16:creationId xmlns:a16="http://schemas.microsoft.com/office/drawing/2014/main" id="{2991151B-ED7E-1BEF-9BB4-547B6D9FE303}"/>
              </a:ext>
            </a:extLst>
          </p:cNvPr>
          <p:cNvSpPr txBox="1"/>
          <p:nvPr/>
        </p:nvSpPr>
        <p:spPr>
          <a:xfrm>
            <a:off x="6450686" y="1998123"/>
            <a:ext cx="12042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26A69A"/>
                </a:solidFill>
              </a:rPr>
              <a:t>Prior</a:t>
            </a:r>
            <a:endParaRPr>
              <a:solidFill>
                <a:srgbClr val="26A69A"/>
              </a:solidFill>
            </a:endParaRPr>
          </a:p>
        </p:txBody>
      </p:sp>
      <p:sp>
        <p:nvSpPr>
          <p:cNvPr id="11" name="Google Shape;949;p130">
            <a:extLst>
              <a:ext uri="{FF2B5EF4-FFF2-40B4-BE49-F238E27FC236}">
                <a16:creationId xmlns:a16="http://schemas.microsoft.com/office/drawing/2014/main" id="{24CA0026-9D12-9916-E83B-67345BED41A4}"/>
              </a:ext>
            </a:extLst>
          </p:cNvPr>
          <p:cNvSpPr txBox="1"/>
          <p:nvPr/>
        </p:nvSpPr>
        <p:spPr>
          <a:xfrm>
            <a:off x="7901011" y="2011623"/>
            <a:ext cx="18321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rgbClr val="E3721D"/>
                </a:solidFill>
              </a:rPr>
              <a:t>Hyperprior</a:t>
            </a:r>
            <a:endParaRPr dirty="0">
              <a:solidFill>
                <a:srgbClr val="E3721D"/>
              </a:solidFill>
            </a:endParaRPr>
          </a:p>
        </p:txBody>
      </p:sp>
      <p:sp>
        <p:nvSpPr>
          <p:cNvPr id="12" name="Google Shape;950;p130">
            <a:extLst>
              <a:ext uri="{FF2B5EF4-FFF2-40B4-BE49-F238E27FC236}">
                <a16:creationId xmlns:a16="http://schemas.microsoft.com/office/drawing/2014/main" id="{7A7831A6-D2AD-6463-4EEA-2AF1ABF1EC1F}"/>
              </a:ext>
            </a:extLst>
          </p:cNvPr>
          <p:cNvSpPr txBox="1"/>
          <p:nvPr/>
        </p:nvSpPr>
        <p:spPr>
          <a:xfrm>
            <a:off x="6083486" y="1998123"/>
            <a:ext cx="4974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65DBFF"/>
                </a:solidFill>
              </a:rPr>
              <a:t>•</a:t>
            </a:r>
            <a:endParaRPr/>
          </a:p>
        </p:txBody>
      </p:sp>
      <p:sp>
        <p:nvSpPr>
          <p:cNvPr id="13" name="Google Shape;951;p130">
            <a:extLst>
              <a:ext uri="{FF2B5EF4-FFF2-40B4-BE49-F238E27FC236}">
                <a16:creationId xmlns:a16="http://schemas.microsoft.com/office/drawing/2014/main" id="{E642B5B0-BD11-C137-A906-FF4E875D746B}"/>
              </a:ext>
            </a:extLst>
          </p:cNvPr>
          <p:cNvSpPr txBox="1"/>
          <p:nvPr/>
        </p:nvSpPr>
        <p:spPr>
          <a:xfrm>
            <a:off x="7512161" y="2011623"/>
            <a:ext cx="4974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65DBFF"/>
                </a:solidFill>
              </a:rPr>
              <a:t>•</a:t>
            </a:r>
            <a:endParaRPr/>
          </a:p>
        </p:txBody>
      </p:sp>
      <p:sp>
        <p:nvSpPr>
          <p:cNvPr id="14" name="Google Shape;952;p130">
            <a:extLst>
              <a:ext uri="{FF2B5EF4-FFF2-40B4-BE49-F238E27FC236}">
                <a16:creationId xmlns:a16="http://schemas.microsoft.com/office/drawing/2014/main" id="{2C573DDD-106C-FD1C-4DD2-5C84E03294BE}"/>
              </a:ext>
            </a:extLst>
          </p:cNvPr>
          <p:cNvSpPr txBox="1">
            <a:spLocks/>
          </p:cNvSpPr>
          <p:nvPr/>
        </p:nvSpPr>
        <p:spPr>
          <a:xfrm>
            <a:off x="6241336" y="4052375"/>
            <a:ext cx="17604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CA" sz="1800" b="1">
                <a:solidFill>
                  <a:srgbClr val="26A69A"/>
                </a:solidFill>
                <a:latin typeface="Calibri"/>
                <a:ea typeface="Calibri"/>
                <a:cs typeface="Calibri"/>
                <a:sym typeface="Calibri"/>
              </a:rPr>
              <a:t>physical model</a:t>
            </a:r>
            <a:endParaRPr lang="en-CA" sz="1800">
              <a:solidFill>
                <a:srgbClr val="26A6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53;p130">
            <a:extLst>
              <a:ext uri="{FF2B5EF4-FFF2-40B4-BE49-F238E27FC236}">
                <a16:creationId xmlns:a16="http://schemas.microsoft.com/office/drawing/2014/main" id="{AA8AE15E-1E74-E476-23DC-320D0047D66F}"/>
              </a:ext>
            </a:extLst>
          </p:cNvPr>
          <p:cNvSpPr txBox="1">
            <a:spLocks/>
          </p:cNvSpPr>
          <p:nvPr/>
        </p:nvSpPr>
        <p:spPr>
          <a:xfrm>
            <a:off x="8009611" y="4079900"/>
            <a:ext cx="1723500" cy="9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CA" sz="1800" b="1" dirty="0">
                <a:solidFill>
                  <a:srgbClr val="E3721D"/>
                </a:solidFill>
                <a:latin typeface="Calibri"/>
                <a:ea typeface="Calibri"/>
                <a:cs typeface="Calibri"/>
                <a:sym typeface="Calibri"/>
              </a:rPr>
              <a:t>Priors on model parameters</a:t>
            </a:r>
            <a:endParaRPr lang="en-CA" sz="1800" dirty="0">
              <a:solidFill>
                <a:srgbClr val="E372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54;p130">
            <a:extLst>
              <a:ext uri="{FF2B5EF4-FFF2-40B4-BE49-F238E27FC236}">
                <a16:creationId xmlns:a16="http://schemas.microsoft.com/office/drawing/2014/main" id="{A49486D0-5855-3AC2-48AC-332452B35417}"/>
              </a:ext>
            </a:extLst>
          </p:cNvPr>
          <p:cNvSpPr txBox="1">
            <a:spLocks/>
          </p:cNvSpPr>
          <p:nvPr/>
        </p:nvSpPr>
        <p:spPr>
          <a:xfrm>
            <a:off x="4150936" y="4024913"/>
            <a:ext cx="22815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CA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measurement </a:t>
            </a:r>
            <a:br>
              <a:rPr lang="en-CA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lang="en-CA"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892;p128">
            <a:extLst>
              <a:ext uri="{FF2B5EF4-FFF2-40B4-BE49-F238E27FC236}">
                <a16:creationId xmlns:a16="http://schemas.microsoft.com/office/drawing/2014/main" id="{CB6ACB7C-AEBA-2C1F-6B96-A047033AB254}"/>
              </a:ext>
            </a:extLst>
          </p:cNvPr>
          <p:cNvSpPr txBox="1"/>
          <p:nvPr/>
        </p:nvSpPr>
        <p:spPr>
          <a:xfrm>
            <a:off x="877770" y="375304"/>
            <a:ext cx="991312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Hierarchical Bayesian Model for MW Mass Estimate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b="1" dirty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lang="en" sz="3000" b="1" dirty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n Math</a:t>
            </a:r>
            <a:endParaRPr sz="3000" b="1" dirty="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" name="Google Shape;940;p130">
            <a:extLst>
              <a:ext uri="{FF2B5EF4-FFF2-40B4-BE49-F238E27FC236}">
                <a16:creationId xmlns:a16="http://schemas.microsoft.com/office/drawing/2014/main" id="{897F0E4A-F128-D683-CF79-E01E58EE3040}"/>
              </a:ext>
            </a:extLst>
          </p:cNvPr>
          <p:cNvSpPr txBox="1"/>
          <p:nvPr/>
        </p:nvSpPr>
        <p:spPr>
          <a:xfrm>
            <a:off x="944318" y="1909875"/>
            <a:ext cx="2781612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rgbClr val="00B0F0"/>
                </a:solidFill>
              </a:rPr>
              <a:t>Posterior Distribution</a:t>
            </a:r>
            <a:endParaRPr sz="2400" dirty="0">
              <a:solidFill>
                <a:srgbClr val="00B0F0"/>
              </a:solidFill>
            </a:endParaRPr>
          </a:p>
        </p:txBody>
      </p:sp>
      <p:sp>
        <p:nvSpPr>
          <p:cNvPr id="20" name="Google Shape;947;p130">
            <a:extLst>
              <a:ext uri="{FF2B5EF4-FFF2-40B4-BE49-F238E27FC236}">
                <a16:creationId xmlns:a16="http://schemas.microsoft.com/office/drawing/2014/main" id="{3D50FC50-7DCF-86B7-0640-A942CD6B4256}"/>
              </a:ext>
            </a:extLst>
          </p:cNvPr>
          <p:cNvSpPr/>
          <p:nvPr/>
        </p:nvSpPr>
        <p:spPr>
          <a:xfrm>
            <a:off x="6364950" y="2550482"/>
            <a:ext cx="1438623" cy="1390500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3721D"/>
              </a:solidFill>
            </a:endParaRPr>
          </a:p>
        </p:txBody>
      </p:sp>
      <p:sp>
        <p:nvSpPr>
          <p:cNvPr id="21" name="Google Shape;947;p130">
            <a:extLst>
              <a:ext uri="{FF2B5EF4-FFF2-40B4-BE49-F238E27FC236}">
                <a16:creationId xmlns:a16="http://schemas.microsoft.com/office/drawing/2014/main" id="{F1A3B40E-0B46-286B-6527-35763B742058}"/>
              </a:ext>
            </a:extLst>
          </p:cNvPr>
          <p:cNvSpPr/>
          <p:nvPr/>
        </p:nvSpPr>
        <p:spPr>
          <a:xfrm>
            <a:off x="4587587" y="2542124"/>
            <a:ext cx="1765408" cy="13905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3721D"/>
              </a:solidFill>
            </a:endParaRPr>
          </a:p>
        </p:txBody>
      </p:sp>
      <p:sp>
        <p:nvSpPr>
          <p:cNvPr id="22" name="Google Shape;947;p130">
            <a:extLst>
              <a:ext uri="{FF2B5EF4-FFF2-40B4-BE49-F238E27FC236}">
                <a16:creationId xmlns:a16="http://schemas.microsoft.com/office/drawing/2014/main" id="{3745846A-2292-1CBE-4908-22B1A0D7B137}"/>
              </a:ext>
            </a:extLst>
          </p:cNvPr>
          <p:cNvSpPr/>
          <p:nvPr/>
        </p:nvSpPr>
        <p:spPr>
          <a:xfrm>
            <a:off x="2270402" y="2542124"/>
            <a:ext cx="1499862" cy="1390500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372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461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04B719-5CCA-3CD6-7645-7EC33646F0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1477" b="12508"/>
          <a:stretch/>
        </p:blipFill>
        <p:spPr>
          <a:xfrm>
            <a:off x="4608369" y="354444"/>
            <a:ext cx="4696691" cy="5261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2705E-1A50-694A-273D-90893FF1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830" t="6287" r="10013" b="12508"/>
          <a:stretch/>
        </p:blipFill>
        <p:spPr>
          <a:xfrm>
            <a:off x="9258301" y="732559"/>
            <a:ext cx="2457450" cy="4883727"/>
          </a:xfrm>
          <a:prstGeom prst="rect">
            <a:avLst/>
          </a:prstGeom>
        </p:spPr>
      </p:pic>
      <p:sp>
        <p:nvSpPr>
          <p:cNvPr id="10" name="Google Shape;940;p130">
            <a:extLst>
              <a:ext uri="{FF2B5EF4-FFF2-40B4-BE49-F238E27FC236}">
                <a16:creationId xmlns:a16="http://schemas.microsoft.com/office/drawing/2014/main" id="{BC6DCEE6-BFF8-4298-459D-13F760319B46}"/>
              </a:ext>
            </a:extLst>
          </p:cNvPr>
          <p:cNvSpPr txBox="1"/>
          <p:nvPr/>
        </p:nvSpPr>
        <p:spPr>
          <a:xfrm>
            <a:off x="944317" y="1909875"/>
            <a:ext cx="4053709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rgbClr val="00B0F0"/>
                </a:solidFill>
              </a:rPr>
              <a:t>Posterior Distribution is then used to calculate a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i="1" dirty="0">
                <a:solidFill>
                  <a:srgbClr val="00B0F0"/>
                </a:solidFill>
              </a:rPr>
              <a:t>cumulative mass profile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i="1" dirty="0">
                <a:solidFill>
                  <a:srgbClr val="00B0F0"/>
                </a:solidFill>
              </a:rPr>
              <a:t>with credible regions</a:t>
            </a:r>
            <a:endParaRPr sz="2400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073562-439D-2E9B-C4A3-701FE34C1915}"/>
              </a:ext>
            </a:extLst>
          </p:cNvPr>
          <p:cNvSpPr txBox="1"/>
          <p:nvPr/>
        </p:nvSpPr>
        <p:spPr>
          <a:xfrm>
            <a:off x="7281934" y="5885995"/>
            <a:ext cx="3675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Eadie &amp;  Juric (2019), </a:t>
            </a:r>
            <a:r>
              <a:rPr lang="en-CA" dirty="0" err="1"/>
              <a:t>ApJ</a:t>
            </a:r>
            <a:r>
              <a:rPr lang="en-CA" dirty="0"/>
              <a:t> 875:159</a:t>
            </a:r>
          </a:p>
        </p:txBody>
      </p:sp>
    </p:spTree>
    <p:extLst>
      <p:ext uri="{BB962C8B-B14F-4D97-AF65-F5344CB8AC3E}">
        <p14:creationId xmlns:p14="http://schemas.microsoft.com/office/powerpoint/2010/main" val="646246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8aac226-2f03-4b4d-9037-b46d56c55210}" enabled="0" method="" siteId="{78aac226-2f03-4b4d-9037-b46d56c5521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536</TotalTime>
  <Words>581</Words>
  <Application>Microsoft Office PowerPoint</Application>
  <PresentationFormat>Widescreen</PresentationFormat>
  <Paragraphs>100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Roboto</vt:lpstr>
      <vt:lpstr>Roboto Slab</vt:lpstr>
      <vt:lpstr>Wingdings</vt:lpstr>
      <vt:lpstr>Office Theme</vt:lpstr>
      <vt:lpstr>Intro to Bayesian Hierarchical Modeling</vt:lpstr>
      <vt:lpstr>Basics of a Hierarchical Model</vt:lpstr>
      <vt:lpstr>Basics of a Hierarchical Model</vt:lpstr>
      <vt:lpstr>Hierarchical Model Example</vt:lpstr>
      <vt:lpstr>Examples from Astronomy Research</vt:lpstr>
      <vt:lpstr>Estimating the mass of the Milky Way</vt:lpstr>
      <vt:lpstr>PowerPoint Presentation</vt:lpstr>
      <vt:lpstr>PowerPoint Presentation</vt:lpstr>
      <vt:lpstr>PowerPoint Presentation</vt:lpstr>
      <vt:lpstr>Inferring the relationship between GCs and their host galaxy mass</vt:lpstr>
      <vt:lpstr>What we observe in the local universe: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STA2101H F L0101: Methods of Applied Statistics I</dc:title>
  <dc:creator>Gwendolyn Eadie</dc:creator>
  <cp:lastModifiedBy>Gwendolyn Eadie</cp:lastModifiedBy>
  <cp:revision>2</cp:revision>
  <dcterms:created xsi:type="dcterms:W3CDTF">2023-09-13T00:54:10Z</dcterms:created>
  <dcterms:modified xsi:type="dcterms:W3CDTF">2025-06-05T14:38:40Z</dcterms:modified>
</cp:coreProperties>
</file>